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31_25DFCC48.xml" ContentType="application/vnd.ms-powerpoint.comments+xml"/>
  <Override PartName="/ppt/comments/modernComment_12A_9220D52B.xml" ContentType="application/vnd.ms-powerpoint.comments+xml"/>
  <Override PartName="/ppt/comments/modernComment_16D_EF7B0F65.xml" ContentType="application/vnd.ms-powerpoint.comments+xml"/>
  <Override PartName="/ppt/comments/modernComment_16E_86A241CD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305" r:id="rId2"/>
    <p:sldId id="298" r:id="rId3"/>
    <p:sldId id="365" r:id="rId4"/>
    <p:sldId id="366" r:id="rId5"/>
  </p:sldIdLst>
  <p:sldSz cx="9144000" cy="6858000" type="screen4x3"/>
  <p:notesSz cx="69850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CD7410-70F8-B7DC-62AA-BB867EE77992}" name="zewdu segele" initials="zs" userId="fc79ce1a24f31544" providerId="Windows Live"/>
  <p188:author id="{BF938AD5-699A-FA15-A56E-2407690C29A5}" name="Endalk Bekele" initials="EB" userId="c104784b3ce47ea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5714A"/>
    <a:srgbClr val="39A58B"/>
    <a:srgbClr val="E9E5C5"/>
    <a:srgbClr val="FF6E00"/>
    <a:srgbClr val="339999"/>
    <a:srgbClr val="3E8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6" autoAdjust="0"/>
    <p:restoredTop sz="94694"/>
  </p:normalViewPr>
  <p:slideViewPr>
    <p:cSldViewPr snapToGrid="0">
      <p:cViewPr varScale="1">
        <p:scale>
          <a:sx n="55" d="100"/>
          <a:sy n="55" d="100"/>
        </p:scale>
        <p:origin x="63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modernComment_12A_9220D52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8014334-53FA-6B40-BA49-D94BF796BD34}" authorId="{CDCD7410-70F8-B7DC-62AA-BB867EE77992}" created="2024-04-12T19:23:05.559">
    <pc:sldMkLst xmlns:pc="http://schemas.microsoft.com/office/powerpoint/2013/main/command">
      <pc:docMk/>
      <pc:sldMk cId="2451625259" sldId="298"/>
    </pc:sldMkLst>
    <p188:txBody>
      <a:bodyPr/>
      <a:lstStyle/>
      <a:p>
        <a:r>
          <a:rPr lang="en-US"/>
          <a:t>Brought Week-1 Heat Hazard first then the forecast period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4-04-12T19:39:21.239" authorId="{BF938AD5-699A-FA15-A56E-2407690C29A5}"/>
          </p223:rxn>
        </p223:reactions>
      </p:ext>
    </p188:extLst>
  </p188:cm>
</p188:cmLst>
</file>

<file path=ppt/comments/modernComment_131_25DFCC4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228E05B-83FD-BF47-93A6-E98F9D5A3406}" authorId="{CDCD7410-70F8-B7DC-62AA-BB867EE77992}" created="2024-04-12T19:23:38.717">
    <pc:sldMkLst xmlns:pc="http://schemas.microsoft.com/office/powerpoint/2013/main/command">
      <pc:docMk/>
      <pc:sldMk cId="635423816" sldId="305"/>
    </pc:sldMkLst>
    <p188:txBody>
      <a:bodyPr/>
      <a:lstStyle/>
      <a:p>
        <a:r>
          <a:rPr lang="en-US"/>
          <a:t>Slide 1 uses upper case for WG</a:t>
        </a:r>
      </a:p>
    </p188:txBody>
  </p188:cm>
</p188:cmLst>
</file>

<file path=ppt/comments/modernComment_16D_EF7B0F6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7A5720F-EE01-684D-A8E7-350E7AFAA69C}" authorId="{CDCD7410-70F8-B7DC-62AA-BB867EE77992}" created="2024-04-12T19:28:21.426">
    <pc:sldMkLst xmlns:pc="http://schemas.microsoft.com/office/powerpoint/2013/main/command">
      <pc:docMk/>
      <pc:sldMk cId="4017819493" sldId="365"/>
    </pc:sldMkLst>
    <p188:replyLst>
      <p188:reply id="{53B6A0EB-22E2-6A42-85A7-DBF63D05631B}" authorId="{CDCD7410-70F8-B7DC-62AA-BB867EE77992}" created="2024-04-12T19:32:18.287">
        <p188:txBody>
          <a:bodyPr/>
          <a:lstStyle/>
          <a:p>
            <a:r>
              <a:rPr lang="en-US"/>
              <a:t>also added a period for the last bullet</a:t>
            </a:r>
          </a:p>
        </p188:txBody>
      </p188:reply>
    </p188:replyLst>
    <p188:txBody>
      <a:bodyPr/>
      <a:lstStyle/>
      <a:p>
        <a:r>
          <a:rPr lang="en-US"/>
          <a:t>Changed ppt to PowerPoint</a:t>
        </a:r>
      </a:p>
    </p188:txBody>
  </p188:cm>
</p188:cmLst>
</file>

<file path=ppt/comments/modernComment_16E_86A241C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3E7CD5D-2096-9145-9B0D-B16E6C930FDF}" authorId="{CDCD7410-70F8-B7DC-62AA-BB867EE77992}" created="2024-04-12T19:30:27.797">
    <pc:sldMkLst xmlns:pc="http://schemas.microsoft.com/office/powerpoint/2013/main/command">
      <pc:docMk/>
      <pc:sldMk cId="2258780621" sldId="366"/>
    </pc:sldMkLst>
    <p188:replyLst>
      <p188:reply id="{A4A9546F-59CA-6741-9B86-F9080AC7ADE6}" authorId="{CDCD7410-70F8-B7DC-62AA-BB867EE77992}" created="2024-04-12T19:31:07.948">
        <p188:txBody>
          <a:bodyPr/>
          <a:lstStyle/>
          <a:p>
            <a:r>
              <a:rPr lang="en-US"/>
              <a:t>Also added ; and period</a:t>
            </a:r>
          </a:p>
        </p188:txBody>
      </p188:reply>
    </p188:replyLst>
    <p188:txBody>
      <a:bodyPr/>
      <a:lstStyle/>
      <a:p>
        <a:r>
          <a:rPr lang="en-US"/>
          <a:t>- Added space between bullets for readability
- “template”? what about “advisory bulletin” or prototype?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56051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8500" y="4410076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56051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35670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9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31_25DFCC4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cpc.ncep.noaa.gov/International/PREPARE_Caribbean/caribb2_with_mask/" TargetMode="External"/><Relationship Id="rId2" Type="http://schemas.microsoft.com/office/2018/10/relationships/comments" Target="../comments/modernComment_12A_9220D52B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tp.cpc.ncep.noaa.gov/International/PREPARE_Caribbean/Caribb2_Heat_Hazard_Outlooks_blank.pptx" TargetMode="External"/><Relationship Id="rId2" Type="http://schemas.microsoft.com/office/2018/10/relationships/comments" Target="../comments/modernComment_16D_EF7B0F6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tp.cpc.ncep.noaa.gov/International/PREPARE_Caribbean/Demo_Heat_Hazard_Outlooks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6E_86A241CD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209005" y="194050"/>
            <a:ext cx="8712925" cy="639228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r>
              <a:rPr lang="en-US" sz="5000" b="1" dirty="0">
                <a:solidFill>
                  <a:srgbClr val="0070C0"/>
                </a:solidFill>
                <a:latin typeface="+mn-lt"/>
              </a:rPr>
              <a:t>Instructions for WG1b Breakout Session</a:t>
            </a:r>
            <a:br>
              <a:rPr lang="en-US" sz="4400" b="1" dirty="0">
                <a:solidFill>
                  <a:srgbClr val="0070C0"/>
                </a:solidFill>
                <a:latin typeface="+mn-lt"/>
              </a:rPr>
            </a:br>
            <a:br>
              <a:rPr lang="en-US" sz="4400" b="1" dirty="0">
                <a:solidFill>
                  <a:srgbClr val="0070C0"/>
                </a:solidFill>
                <a:latin typeface="+mn-lt"/>
              </a:rPr>
            </a:br>
            <a:r>
              <a:rPr lang="en-US" sz="2700" b="1" dirty="0">
                <a:solidFill>
                  <a:schemeClr val="tx1"/>
                </a:solidFill>
                <a:latin typeface="+mn-lt"/>
              </a:rPr>
              <a:t>NOAA/CPC/International Desks</a:t>
            </a:r>
            <a:br>
              <a:rPr lang="en-US" sz="4400" b="1" dirty="0">
                <a:solidFill>
                  <a:srgbClr val="0070C0"/>
                </a:solidFill>
                <a:latin typeface="+mn-lt"/>
              </a:rPr>
            </a:br>
            <a:br>
              <a:rPr lang="en-US" sz="4400" b="1" dirty="0">
                <a:solidFill>
                  <a:srgbClr val="0070C0"/>
                </a:solidFill>
                <a:latin typeface="+mn-lt"/>
              </a:rPr>
            </a:br>
            <a:r>
              <a:rPr lang="en-US" sz="3100" i="1" dirty="0">
                <a:latin typeface="+mn-lt"/>
              </a:rPr>
              <a:t>PREPARE Heat – Health Early Warning for the Caribbean</a:t>
            </a:r>
            <a:br>
              <a:rPr lang="en-US" sz="3100" i="1" dirty="0">
                <a:latin typeface="+mn-lt"/>
              </a:rPr>
            </a:br>
            <a:r>
              <a:rPr lang="en-US" sz="3100" i="1" dirty="0">
                <a:latin typeface="+mn-lt"/>
              </a:rPr>
              <a:t>Kingston, Jamaica, 16 – 18 April 2024</a:t>
            </a:r>
            <a:br>
              <a:rPr lang="en-US" sz="5300" b="1" i="1" dirty="0">
                <a:latin typeface="+mn-lt"/>
              </a:rPr>
            </a:br>
            <a:br>
              <a:rPr lang="en-US" b="1" dirty="0">
                <a:latin typeface="+mn-lt"/>
              </a:rPr>
            </a:br>
            <a:endParaRPr lang="en-US" sz="53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542381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WG1b, the Caribbean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85315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Week-1 Heat Hazard Outlook for the Caribbean region;</a:t>
            </a:r>
          </a:p>
          <a:p>
            <a:endParaRPr lang="en-US" dirty="0"/>
          </a:p>
          <a:p>
            <a:r>
              <a:rPr lang="en-US" dirty="0"/>
              <a:t>Forecast Valid: 08 – 14 October 2023;</a:t>
            </a:r>
          </a:p>
          <a:p>
            <a:endParaRPr lang="en-US" dirty="0"/>
          </a:p>
          <a:p>
            <a:r>
              <a:rPr lang="en-US" dirty="0"/>
              <a:t>WG1b Forecasting Tools are available @ </a:t>
            </a:r>
            <a:r>
              <a:rPr lang="en-US" dirty="0">
                <a:hlinkClick r:id="rId3"/>
              </a:rPr>
              <a:t>https://ftp.cpc.ncep.noaa.gov/International/PREPARE_Caribbean/caribb2_with_mask/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162525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WG1b, the Caribbean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500" dirty="0"/>
              <a:t>Download the template PowerPoint from </a:t>
            </a:r>
            <a:r>
              <a:rPr lang="en-US" sz="2500" dirty="0">
                <a:hlinkClick r:id="rId3"/>
              </a:rPr>
              <a:t>https://ftp.cpc.ncep.noaa.gov/International/PREPARE_Caribbean/Caribb2_Heat_Hazard_Outlooks_blank.pptx</a:t>
            </a:r>
            <a:r>
              <a:rPr lang="en-US" sz="2500" dirty="0"/>
              <a:t> and populate the slides with appropriate forecasting tools.</a:t>
            </a:r>
          </a:p>
          <a:p>
            <a:endParaRPr lang="en-US" sz="2500" dirty="0"/>
          </a:p>
          <a:p>
            <a:r>
              <a:rPr lang="en-US" sz="2500" dirty="0"/>
              <a:t>Use QGIS to draw your hazard outlook polygons. </a:t>
            </a:r>
          </a:p>
          <a:p>
            <a:endParaRPr lang="en-US" sz="2500" dirty="0"/>
          </a:p>
          <a:p>
            <a:r>
              <a:rPr lang="en-US" sz="2500" dirty="0"/>
              <a:t>Please use the demo ppt @ </a:t>
            </a:r>
            <a:r>
              <a:rPr lang="en-US" sz="2500" dirty="0">
                <a:hlinkClick r:id="rId4"/>
              </a:rPr>
              <a:t>https://ftp.cpc.ncep.noaa.gov/International/PREPARE_Caribbean/Demo_Heat_Hazard_Outlooks.pptx </a:t>
            </a:r>
            <a:r>
              <a:rPr lang="en-US" sz="2500" dirty="0"/>
              <a:t>as an example to populate your slides.</a:t>
            </a:r>
          </a:p>
        </p:txBody>
      </p:sp>
    </p:spTree>
    <p:extLst>
      <p:ext uri="{BB962C8B-B14F-4D97-AF65-F5344CB8AC3E}">
        <p14:creationId xmlns:p14="http://schemas.microsoft.com/office/powerpoint/2010/main" val="401781949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87102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WG1b, the Caribbean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2"/>
            <a:ext cx="8487103" cy="525779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800" dirty="0"/>
              <a:t>Expected Output: </a:t>
            </a:r>
          </a:p>
          <a:p>
            <a:pPr lvl="1"/>
            <a:r>
              <a:rPr lang="en-US" sz="2400" dirty="0"/>
              <a:t>Heat Hazard Outlook map for the Caribbean, Valid 08 – 14 Oct 2023;</a:t>
            </a:r>
          </a:p>
          <a:p>
            <a:pPr lvl="1"/>
            <a:endParaRPr lang="en-US" sz="1000" dirty="0"/>
          </a:p>
          <a:p>
            <a:pPr lvl="1"/>
            <a:r>
              <a:rPr lang="en-US" sz="2400" dirty="0"/>
              <a:t>You will present your heat hazard outlook to your colleagues in WG2b during the Mixed Working Groups session;</a:t>
            </a:r>
          </a:p>
          <a:p>
            <a:pPr lvl="1"/>
            <a:endParaRPr lang="en-US" sz="1000" dirty="0"/>
          </a:p>
          <a:p>
            <a:pPr lvl="1"/>
            <a:r>
              <a:rPr lang="en-US" sz="2400" dirty="0"/>
              <a:t>Health professionals will present the draft advisory/template on heat-health;</a:t>
            </a:r>
          </a:p>
          <a:p>
            <a:pPr lvl="1"/>
            <a:endParaRPr lang="en-US" sz="1000" dirty="0"/>
          </a:p>
          <a:p>
            <a:pPr lvl="1"/>
            <a:r>
              <a:rPr lang="en-US" sz="2400" dirty="0"/>
              <a:t>You will co-develop the health impact forecasts;</a:t>
            </a:r>
          </a:p>
          <a:p>
            <a:pPr lvl="1"/>
            <a:endParaRPr lang="en-US" sz="1000" dirty="0"/>
          </a:p>
          <a:p>
            <a:pPr lvl="1"/>
            <a:r>
              <a:rPr lang="en-US" sz="2400" dirty="0"/>
              <a:t>Present the final Heat impact forecast bulletin during the plenary session.</a:t>
            </a:r>
          </a:p>
        </p:txBody>
      </p:sp>
    </p:spTree>
    <p:extLst>
      <p:ext uri="{BB962C8B-B14F-4D97-AF65-F5344CB8AC3E}">
        <p14:creationId xmlns:p14="http://schemas.microsoft.com/office/powerpoint/2010/main" val="225878062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9715</TotalTime>
  <Words>267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   Instructions for WG1b Breakout Session  NOAA/CPC/International Desks  PREPARE Heat – Health Early Warning for the Caribbean Kingston, Jamaica, 16 – 18 April 2024  </vt:lpstr>
      <vt:lpstr>WG1b, the Caribbean</vt:lpstr>
      <vt:lpstr>WG1b, the Caribbean (cont.)</vt:lpstr>
      <vt:lpstr>WG1b, the Caribbean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Heatwaves Forecast  Valid : 03 – 09 April 2020 Experimental phase  GEFS Outputs Model</dc:title>
  <dc:creator>Sarah Diouf</dc:creator>
  <cp:lastModifiedBy>Endalk Bekele</cp:lastModifiedBy>
  <cp:revision>443</cp:revision>
  <dcterms:modified xsi:type="dcterms:W3CDTF">2024-04-13T12:34:45Z</dcterms:modified>
</cp:coreProperties>
</file>