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BE52-2203-4124-BFF0-AE44D939299C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9C1C-3AE6-458E-8F26-6848F2A0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JFM</a:t>
            </a:r>
            <a:endParaRPr lang="en-US" dirty="0"/>
          </a:p>
        </p:txBody>
      </p:sp>
      <p:pic>
        <p:nvPicPr>
          <p:cNvPr id="1027" name="Picture 3" descr="C:\Users\endalkachew.bekele\Desktop\arc_wind_mjo\jfm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MAM, 90%</a:t>
            </a:r>
            <a:endParaRPr lang="en-US" dirty="0"/>
          </a:p>
        </p:txBody>
      </p:sp>
      <p:pic>
        <p:nvPicPr>
          <p:cNvPr id="10242" name="Picture 2" descr="C:\Users\endalkachew.bekele\Desktop\arc_wind_mjo\mam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MAM, 95%</a:t>
            </a:r>
            <a:endParaRPr lang="en-US" dirty="0"/>
          </a:p>
        </p:txBody>
      </p:sp>
      <p:pic>
        <p:nvPicPr>
          <p:cNvPr id="11266" name="Picture 2" descr="C:\Users\endalkachew.bekele\Desktop\arc_wind_mjo\mam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MAM, 99%</a:t>
            </a:r>
            <a:endParaRPr lang="en-US" dirty="0"/>
          </a:p>
        </p:txBody>
      </p:sp>
      <p:pic>
        <p:nvPicPr>
          <p:cNvPr id="39938" name="Picture 2" descr="C:\Users\endalkachew.bekele\Desktop\arc_wind_mjo\mam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AMJ</a:t>
            </a:r>
            <a:endParaRPr lang="en-US" dirty="0"/>
          </a:p>
        </p:txBody>
      </p:sp>
      <p:pic>
        <p:nvPicPr>
          <p:cNvPr id="12290" name="Picture 2" descr="C:\Users\endalkachew.bekele\Desktop\arc_wind_mjo\amj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AMJ, 90%</a:t>
            </a:r>
            <a:endParaRPr lang="en-US" dirty="0"/>
          </a:p>
        </p:txBody>
      </p:sp>
      <p:pic>
        <p:nvPicPr>
          <p:cNvPr id="13314" name="Picture 2" descr="C:\Users\endalkachew.bekele\Desktop\arc_wind_mjo\amj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AMJ, 95%</a:t>
            </a:r>
            <a:endParaRPr lang="en-US" dirty="0"/>
          </a:p>
        </p:txBody>
      </p:sp>
      <p:pic>
        <p:nvPicPr>
          <p:cNvPr id="14338" name="Picture 2" descr="C:\Users\endalkachew.bekele\Desktop\arc_wind_mjo\amj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AMJ, 99%</a:t>
            </a:r>
            <a:endParaRPr lang="en-US" dirty="0"/>
          </a:p>
        </p:txBody>
      </p:sp>
      <p:pic>
        <p:nvPicPr>
          <p:cNvPr id="40962" name="Picture 2" descr="C:\Users\endalkachew.bekele\Desktop\arc_wind_mjo\amj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MJJ</a:t>
            </a:r>
            <a:endParaRPr lang="en-US" dirty="0"/>
          </a:p>
        </p:txBody>
      </p:sp>
      <p:pic>
        <p:nvPicPr>
          <p:cNvPr id="15362" name="Picture 2" descr="C:\Users\endalkachew.bekele\Desktop\arc_wind_mjo\mjj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MJJ, 90%</a:t>
            </a:r>
            <a:endParaRPr lang="en-US" dirty="0"/>
          </a:p>
        </p:txBody>
      </p:sp>
      <p:pic>
        <p:nvPicPr>
          <p:cNvPr id="16386" name="Picture 2" descr="C:\Users\endalkachew.bekele\Desktop\arc_wind_mjo\mjj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MJJ, 95%</a:t>
            </a:r>
            <a:endParaRPr lang="en-US" dirty="0"/>
          </a:p>
        </p:txBody>
      </p:sp>
      <p:pic>
        <p:nvPicPr>
          <p:cNvPr id="17410" name="Picture 2" descr="C:\Users\endalkachew.bekele\Desktop\arc_wind_mjo\mjj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JFM, 90%</a:t>
            </a:r>
            <a:endParaRPr lang="en-US" dirty="0"/>
          </a:p>
        </p:txBody>
      </p:sp>
      <p:pic>
        <p:nvPicPr>
          <p:cNvPr id="2051" name="Picture 3" descr="C:\Users\endalkachew.bekele\Desktop\arc_wind_mjo\jfm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MJJ, 99%</a:t>
            </a:r>
            <a:endParaRPr lang="en-US" dirty="0"/>
          </a:p>
        </p:txBody>
      </p:sp>
      <p:pic>
        <p:nvPicPr>
          <p:cNvPr id="41986" name="Picture 2" descr="C:\Users\endalkachew.bekele\Desktop\arc_wind_mjo\mjj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JJA</a:t>
            </a:r>
            <a:endParaRPr lang="en-US" dirty="0"/>
          </a:p>
        </p:txBody>
      </p:sp>
      <p:pic>
        <p:nvPicPr>
          <p:cNvPr id="18434" name="Picture 2" descr="C:\Users\endalkachew.bekele\Desktop\arc_wind_mjo\jja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JJA, 90%</a:t>
            </a:r>
            <a:endParaRPr lang="en-US" dirty="0"/>
          </a:p>
        </p:txBody>
      </p:sp>
      <p:pic>
        <p:nvPicPr>
          <p:cNvPr id="19458" name="Picture 2" descr="C:\Users\endalkachew.bekele\Desktop\arc_wind_mjo\jja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JJA, 95%</a:t>
            </a:r>
            <a:endParaRPr lang="en-US" dirty="0"/>
          </a:p>
        </p:txBody>
      </p:sp>
      <p:pic>
        <p:nvPicPr>
          <p:cNvPr id="20482" name="Picture 2" descr="C:\Users\endalkachew.bekele\Desktop\arc_wind_mjo\jja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JJA, 99%</a:t>
            </a:r>
            <a:endParaRPr lang="en-US" dirty="0"/>
          </a:p>
        </p:txBody>
      </p:sp>
      <p:pic>
        <p:nvPicPr>
          <p:cNvPr id="43010" name="Picture 2" descr="C:\Users\endalkachew.bekele\Desktop\arc_wind_mjo\jja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JAS</a:t>
            </a:r>
            <a:endParaRPr lang="en-US" dirty="0"/>
          </a:p>
        </p:txBody>
      </p:sp>
      <p:pic>
        <p:nvPicPr>
          <p:cNvPr id="21506" name="Picture 2" descr="C:\Users\endalkachew.bekele\Desktop\arc_wind_mjo\jas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JAS, 90%</a:t>
            </a:r>
            <a:endParaRPr lang="en-US" dirty="0"/>
          </a:p>
        </p:txBody>
      </p:sp>
      <p:pic>
        <p:nvPicPr>
          <p:cNvPr id="22530" name="Picture 2" descr="C:\Users\endalkachew.bekele\Desktop\arc_wind_mjo\jas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JAS, 95%</a:t>
            </a:r>
            <a:endParaRPr lang="en-US" dirty="0"/>
          </a:p>
        </p:txBody>
      </p:sp>
      <p:pic>
        <p:nvPicPr>
          <p:cNvPr id="44034" name="Picture 2" descr="C:\Users\endalkachew.bekele\Desktop\arc_wind_mjo\jas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JAS, 99%</a:t>
            </a:r>
            <a:endParaRPr lang="en-US" dirty="0"/>
          </a:p>
        </p:txBody>
      </p:sp>
      <p:pic>
        <p:nvPicPr>
          <p:cNvPr id="47106" name="Picture 2" descr="C:\Users\endalkachew.bekele\Desktop\arc_wind_mjo\jas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– ASO</a:t>
            </a:r>
            <a:endParaRPr lang="en-US" dirty="0"/>
          </a:p>
        </p:txBody>
      </p:sp>
      <p:pic>
        <p:nvPicPr>
          <p:cNvPr id="23554" name="Picture 2" descr="C:\Users\endalkachew.bekele\Desktop\arc_wind_mjo\aso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JFM, 95%</a:t>
            </a:r>
            <a:endParaRPr lang="en-US" dirty="0"/>
          </a:p>
        </p:txBody>
      </p:sp>
      <p:pic>
        <p:nvPicPr>
          <p:cNvPr id="3075" name="Picture 3" descr="C:\Users\endalkachew.bekele\Desktop\arc_wind_mjo\jfm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ASO, 90%</a:t>
            </a:r>
            <a:endParaRPr lang="en-US" dirty="0"/>
          </a:p>
        </p:txBody>
      </p:sp>
      <p:pic>
        <p:nvPicPr>
          <p:cNvPr id="24578" name="Picture 2" descr="C:\Users\endalkachew.bekele\Desktop\arc_wind_mjo\aso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ASO, 95%</a:t>
            </a:r>
            <a:endParaRPr lang="en-US" dirty="0"/>
          </a:p>
        </p:txBody>
      </p:sp>
      <p:pic>
        <p:nvPicPr>
          <p:cNvPr id="45058" name="Picture 2" descr="C:\Users\endalkachew.bekele\Desktop\arc_wind_mjo\aso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ASO, 99%</a:t>
            </a:r>
            <a:endParaRPr lang="en-US" dirty="0"/>
          </a:p>
        </p:txBody>
      </p:sp>
      <p:pic>
        <p:nvPicPr>
          <p:cNvPr id="48130" name="Picture 2" descr="C:\Users\endalkachew.bekele\Desktop\arc_wind_mjo\aso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– SON</a:t>
            </a:r>
            <a:endParaRPr lang="en-US" dirty="0"/>
          </a:p>
        </p:txBody>
      </p:sp>
      <p:pic>
        <p:nvPicPr>
          <p:cNvPr id="25602" name="Picture 2" descr="C:\Users\endalkachew.bekele\Desktop\arc_wind_mjo\son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SON, 90%</a:t>
            </a:r>
            <a:endParaRPr lang="en-US" dirty="0"/>
          </a:p>
        </p:txBody>
      </p:sp>
      <p:pic>
        <p:nvPicPr>
          <p:cNvPr id="26626" name="Picture 2" descr="C:\Users\endalkachew.bekele\Desktop\arc_wind_mjo\son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SON, 95%</a:t>
            </a:r>
            <a:endParaRPr lang="en-US" dirty="0"/>
          </a:p>
        </p:txBody>
      </p:sp>
      <p:pic>
        <p:nvPicPr>
          <p:cNvPr id="46082" name="Picture 2" descr="C:\Users\endalkachew.bekele\Desktop\arc_wind_mjo\son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SON, 99%</a:t>
            </a:r>
            <a:endParaRPr lang="en-US" dirty="0"/>
          </a:p>
        </p:txBody>
      </p:sp>
      <p:pic>
        <p:nvPicPr>
          <p:cNvPr id="49154" name="Picture 2" descr="C:\Users\endalkachew.bekele\Desktop\arc_wind_mjo\son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– OND</a:t>
            </a:r>
            <a:endParaRPr lang="en-US" dirty="0"/>
          </a:p>
        </p:txBody>
      </p:sp>
      <p:pic>
        <p:nvPicPr>
          <p:cNvPr id="27650" name="Picture 2" descr="C:\Users\endalkachew.bekele\Desktop\arc_wind_mjo\ond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OND, 90%</a:t>
            </a:r>
            <a:endParaRPr lang="en-US" dirty="0"/>
          </a:p>
        </p:txBody>
      </p:sp>
      <p:pic>
        <p:nvPicPr>
          <p:cNvPr id="28674" name="Picture 2" descr="C:\Users\endalkachew.bekele\Desktop\arc_wind_mjo\ond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OND, 95%</a:t>
            </a:r>
            <a:endParaRPr lang="en-US" dirty="0"/>
          </a:p>
        </p:txBody>
      </p:sp>
      <p:pic>
        <p:nvPicPr>
          <p:cNvPr id="29698" name="Picture 2" descr="C:\Users\endalkachew.bekele\Desktop\arc_wind_mjo\ond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JFM, 99%</a:t>
            </a:r>
            <a:endParaRPr lang="en-US" dirty="0"/>
          </a:p>
        </p:txBody>
      </p:sp>
      <p:pic>
        <p:nvPicPr>
          <p:cNvPr id="4099" name="Picture 3" descr="C:\Users\endalkachew.bekele\Desktop\arc_wind_mjo\jfm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OND, 99%</a:t>
            </a:r>
            <a:endParaRPr lang="en-US" dirty="0"/>
          </a:p>
        </p:txBody>
      </p:sp>
      <p:pic>
        <p:nvPicPr>
          <p:cNvPr id="30722" name="Picture 2" descr="C:\Users\endalkachew.bekele\Desktop\arc_wind_mjo\ond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– NDJ</a:t>
            </a:r>
            <a:endParaRPr lang="en-US" dirty="0"/>
          </a:p>
        </p:txBody>
      </p:sp>
      <p:pic>
        <p:nvPicPr>
          <p:cNvPr id="31746" name="Picture 2" descr="C:\Users\endalkachew.bekele\Desktop\arc_wind_mjo\ndj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NDJ, 90%</a:t>
            </a:r>
            <a:endParaRPr lang="en-US" dirty="0"/>
          </a:p>
        </p:txBody>
      </p:sp>
      <p:pic>
        <p:nvPicPr>
          <p:cNvPr id="32770" name="Picture 2" descr="C:\Users\endalkachew.bekele\Desktop\arc_wind_mjo\ndj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NDJ, 95%</a:t>
            </a:r>
            <a:endParaRPr lang="en-US" dirty="0"/>
          </a:p>
        </p:txBody>
      </p:sp>
      <p:pic>
        <p:nvPicPr>
          <p:cNvPr id="33794" name="Picture 2" descr="C:\Users\endalkachew.bekele\Desktop\arc_wind_mjo\ndj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NDJ, 99%</a:t>
            </a:r>
            <a:endParaRPr lang="en-US" dirty="0"/>
          </a:p>
        </p:txBody>
      </p:sp>
      <p:pic>
        <p:nvPicPr>
          <p:cNvPr id="34818" name="Picture 2" descr="C:\Users\endalkachew.bekele\Desktop\arc_wind_mjo\ndj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– DJF</a:t>
            </a:r>
            <a:endParaRPr lang="en-US" dirty="0"/>
          </a:p>
        </p:txBody>
      </p:sp>
      <p:pic>
        <p:nvPicPr>
          <p:cNvPr id="35842" name="Picture 2" descr="C:\Users\endalkachew.bekele\Desktop\arc_wind_mjo\djf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DJF, 90%</a:t>
            </a:r>
            <a:endParaRPr lang="en-US" dirty="0"/>
          </a:p>
        </p:txBody>
      </p:sp>
      <p:pic>
        <p:nvPicPr>
          <p:cNvPr id="36866" name="Picture 2" descr="C:\Users\endalkachew.bekele\Desktop\arc_wind_mjo\djf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DJF, 95%</a:t>
            </a:r>
            <a:endParaRPr lang="en-US" dirty="0"/>
          </a:p>
        </p:txBody>
      </p:sp>
      <p:pic>
        <p:nvPicPr>
          <p:cNvPr id="37890" name="Picture 2" descr="C:\Users\endalkachew.bekele\Desktop\arc_wind_mjo\djf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DJF, 99%</a:t>
            </a:r>
            <a:endParaRPr lang="en-US" dirty="0"/>
          </a:p>
        </p:txBody>
      </p:sp>
      <p:pic>
        <p:nvPicPr>
          <p:cNvPr id="38914" name="Picture 2" descr="C:\Users\endalkachew.bekele\Desktop\arc_wind_mjo\djf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FMA</a:t>
            </a:r>
            <a:endParaRPr lang="en-US" dirty="0"/>
          </a:p>
        </p:txBody>
      </p:sp>
      <p:pic>
        <p:nvPicPr>
          <p:cNvPr id="5122" name="Picture 2" descr="C:\Users\endalkachew.bekele\Desktop\arc_wind_mjo\fma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FMA, 90%</a:t>
            </a:r>
            <a:endParaRPr lang="en-US" dirty="0"/>
          </a:p>
        </p:txBody>
      </p:sp>
      <p:pic>
        <p:nvPicPr>
          <p:cNvPr id="6146" name="Picture 2" descr="C:\Users\endalkachew.bekele\Desktop\arc_wind_mjo\fma_wind_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FMA, 95%</a:t>
            </a:r>
            <a:endParaRPr lang="en-US" dirty="0"/>
          </a:p>
        </p:txBody>
      </p:sp>
      <p:pic>
        <p:nvPicPr>
          <p:cNvPr id="7170" name="Picture 2" descr="C:\Users\endalkachew.bekele\Desktop\arc_wind_mjo\fma_wind_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FMA, 99%</a:t>
            </a:r>
            <a:endParaRPr lang="en-US" dirty="0"/>
          </a:p>
        </p:txBody>
      </p:sp>
      <p:pic>
        <p:nvPicPr>
          <p:cNvPr id="8194" name="Picture 2" descr="C:\Users\endalkachew.bekele\Desktop\arc_wind_mjo\fma_wind_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Composite - MAM</a:t>
            </a:r>
            <a:endParaRPr lang="en-US" dirty="0"/>
          </a:p>
        </p:txBody>
      </p:sp>
      <p:pic>
        <p:nvPicPr>
          <p:cNvPr id="9218" name="Picture 2" descr="C:\Users\endalkachew.bekele\Desktop\arc_wind_mjo\mam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6152"/>
            <a:ext cx="4114800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192</Words>
  <Application>Microsoft Office PowerPoint</Application>
  <PresentationFormat>On-screen Show (4:3)</PresentationFormat>
  <Paragraphs>48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Original Composite - JFM</vt:lpstr>
      <vt:lpstr>JFM, 90%</vt:lpstr>
      <vt:lpstr>JFM, 95%</vt:lpstr>
      <vt:lpstr>JFM, 99%</vt:lpstr>
      <vt:lpstr>Original Composite - FMA</vt:lpstr>
      <vt:lpstr>FMA, 90%</vt:lpstr>
      <vt:lpstr>FMA, 95%</vt:lpstr>
      <vt:lpstr>FMA, 99%</vt:lpstr>
      <vt:lpstr>Original Composite - MAM</vt:lpstr>
      <vt:lpstr>MAM, 90%</vt:lpstr>
      <vt:lpstr>MAM, 95%</vt:lpstr>
      <vt:lpstr>MAM, 99%</vt:lpstr>
      <vt:lpstr>Original Composite - AMJ</vt:lpstr>
      <vt:lpstr>AMJ, 90%</vt:lpstr>
      <vt:lpstr>AMJ, 95%</vt:lpstr>
      <vt:lpstr>AMJ, 99%</vt:lpstr>
      <vt:lpstr>Original Composite - MJJ</vt:lpstr>
      <vt:lpstr>MJJ, 90%</vt:lpstr>
      <vt:lpstr>MJJ, 95%</vt:lpstr>
      <vt:lpstr>MJJ, 99%</vt:lpstr>
      <vt:lpstr>Original Composite - JJA</vt:lpstr>
      <vt:lpstr>JJA, 90%</vt:lpstr>
      <vt:lpstr>JJA, 95%</vt:lpstr>
      <vt:lpstr>JJA, 99%</vt:lpstr>
      <vt:lpstr>Original Composite - JAS</vt:lpstr>
      <vt:lpstr>JAS, 90%</vt:lpstr>
      <vt:lpstr>JAS, 95%</vt:lpstr>
      <vt:lpstr>JAS, 99%</vt:lpstr>
      <vt:lpstr>Original Composite – ASO</vt:lpstr>
      <vt:lpstr>ASO, 90%</vt:lpstr>
      <vt:lpstr>ASO, 95%</vt:lpstr>
      <vt:lpstr>ASO, 99%</vt:lpstr>
      <vt:lpstr>Original Composite – SON</vt:lpstr>
      <vt:lpstr>SON, 90%</vt:lpstr>
      <vt:lpstr>SON, 95%</vt:lpstr>
      <vt:lpstr>SON, 99%</vt:lpstr>
      <vt:lpstr>Original Composite – OND</vt:lpstr>
      <vt:lpstr>OND, 90%</vt:lpstr>
      <vt:lpstr>OND, 95%</vt:lpstr>
      <vt:lpstr>OND, 99%</vt:lpstr>
      <vt:lpstr>Original Composite – NDJ</vt:lpstr>
      <vt:lpstr>NDJ, 90%</vt:lpstr>
      <vt:lpstr>NDJ, 95%</vt:lpstr>
      <vt:lpstr>NDJ, 99%</vt:lpstr>
      <vt:lpstr>Original Composite – DJF</vt:lpstr>
      <vt:lpstr>DJF, 90%</vt:lpstr>
      <vt:lpstr>DJF, 95%</vt:lpstr>
      <vt:lpstr>DJF, 99%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Composite - MJJ</dc:title>
  <dc:creator>Endalkachew Bekele</dc:creator>
  <cp:lastModifiedBy>Endalkachew Bekele</cp:lastModifiedBy>
  <cp:revision>8</cp:revision>
  <dcterms:created xsi:type="dcterms:W3CDTF">2013-06-08T23:54:55Z</dcterms:created>
  <dcterms:modified xsi:type="dcterms:W3CDTF">2022-12-31T15:41:19Z</dcterms:modified>
</cp:coreProperties>
</file>