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CB4E-C444-4E2D-8557-01A844712648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ED855-1DEE-41A2-AB76-590E389C5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207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CB4E-C444-4E2D-8557-01A844712648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ED855-1DEE-41A2-AB76-590E389C5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983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CB4E-C444-4E2D-8557-01A844712648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ED855-1DEE-41A2-AB76-590E389C5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870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CB4E-C444-4E2D-8557-01A844712648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ED855-1DEE-41A2-AB76-590E389C5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264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CB4E-C444-4E2D-8557-01A844712648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ED855-1DEE-41A2-AB76-590E389C5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78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CB4E-C444-4E2D-8557-01A844712648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ED855-1DEE-41A2-AB76-590E389C5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70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CB4E-C444-4E2D-8557-01A844712648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ED855-1DEE-41A2-AB76-590E389C5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238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CB4E-C444-4E2D-8557-01A844712648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ED855-1DEE-41A2-AB76-590E389C5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28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CB4E-C444-4E2D-8557-01A844712648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ED855-1DEE-41A2-AB76-590E389C5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57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CB4E-C444-4E2D-8557-01A844712648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ED855-1DEE-41A2-AB76-590E389C5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259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CB4E-C444-4E2D-8557-01A844712648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ED855-1DEE-41A2-AB76-590E389C5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19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CCB4E-C444-4E2D-8557-01A844712648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ED855-1DEE-41A2-AB76-590E389C5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610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556151"/>
              </p:ext>
            </p:extLst>
          </p:nvPr>
        </p:nvGraphicFramePr>
        <p:xfrm>
          <a:off x="609600" y="228600"/>
          <a:ext cx="80010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FF00"/>
                          </a:solidFill>
                        </a:rPr>
                        <a:t>Atlantic Hurricane</a:t>
                      </a:r>
                      <a:endParaRPr lang="en-US" sz="16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2008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2009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2013</a:t>
                      </a:r>
                      <a:endParaRPr lang="en-US" sz="18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IC: April</a:t>
                      </a:r>
                    </a:p>
                    <a:p>
                      <a:pPr algn="ctr"/>
                      <a:r>
                        <a:rPr lang="en-US" sz="1600" b="1" dirty="0" smtClean="0"/>
                        <a:t>Forecast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8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4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12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9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6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8</a:t>
                      </a:r>
                      <a:endParaRPr lang="en-US" sz="1800" b="1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Forecast range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6 – 10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 – 6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10 – 14 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7 – 11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4 – 8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7 – 9</a:t>
                      </a:r>
                      <a:endParaRPr lang="en-US" sz="1800" b="1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IC: July</a:t>
                      </a:r>
                      <a:r>
                        <a:rPr lang="en-US" sz="1600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600" b="1" baseline="0" dirty="0" smtClean="0"/>
                        <a:t>Forecast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9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12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6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6</a:t>
                      </a:r>
                      <a:endParaRPr lang="en-US" sz="1800" b="1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Forecast </a:t>
                      </a:r>
                      <a:r>
                        <a:rPr lang="en-US" sz="1600" b="1" baseline="0" dirty="0" smtClean="0"/>
                        <a:t> range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7 – 10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4 – 6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11 – 13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9 – 11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 – 7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6 – 7 </a:t>
                      </a:r>
                      <a:endParaRPr lang="en-US" sz="18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434810"/>
              </p:ext>
            </p:extLst>
          </p:nvPr>
        </p:nvGraphicFramePr>
        <p:xfrm>
          <a:off x="609600" y="3276600"/>
          <a:ext cx="80010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FF00"/>
                          </a:solidFill>
                        </a:rPr>
                        <a:t>Named</a:t>
                      </a:r>
                      <a:r>
                        <a:rPr lang="en-US" sz="1600" baseline="0" dirty="0" smtClean="0">
                          <a:solidFill>
                            <a:srgbClr val="FFFF00"/>
                          </a:solidFill>
                        </a:rPr>
                        <a:t> Storm</a:t>
                      </a:r>
                      <a:endParaRPr lang="en-US" sz="16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2008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2009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2013</a:t>
                      </a:r>
                      <a:endParaRPr lang="en-US" sz="18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IC: April</a:t>
                      </a:r>
                    </a:p>
                    <a:p>
                      <a:pPr algn="ctr"/>
                      <a:r>
                        <a:rPr lang="en-US" sz="1600" b="1" dirty="0" smtClean="0"/>
                        <a:t>Forecast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14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8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16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14</a:t>
                      </a:r>
                      <a:endParaRPr lang="en-US" sz="1800" b="1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Forecast range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11 – 16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 – 11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18 – 24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12 – 19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8</a:t>
                      </a:r>
                      <a:r>
                        <a:rPr lang="en-US" sz="1800" b="1" baseline="0" dirty="0" smtClean="0"/>
                        <a:t> – 15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13 – 16 </a:t>
                      </a:r>
                      <a:endParaRPr lang="en-US" sz="1800" b="1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IC: July</a:t>
                      </a:r>
                      <a:r>
                        <a:rPr lang="en-US" sz="1600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600" b="1" baseline="0" dirty="0" smtClean="0"/>
                        <a:t>Forecast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14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9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17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12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12</a:t>
                      </a:r>
                      <a:endParaRPr lang="en-US" sz="1800" b="1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Forecast </a:t>
                      </a:r>
                      <a:r>
                        <a:rPr lang="en-US" sz="1600" b="1" baseline="0" dirty="0" smtClean="0"/>
                        <a:t> range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13 – 16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8 – 11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19 – 22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16 – 18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11 – 13 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11 – 13</a:t>
                      </a:r>
                      <a:endParaRPr lang="en-US" sz="1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61722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Forecast range </a:t>
            </a:r>
            <a:r>
              <a:rPr lang="en-US" dirty="0" smtClean="0">
                <a:solidFill>
                  <a:srgbClr val="0070C0"/>
                </a:solidFill>
              </a:rPr>
              <a:t>is determined by 60-member ensemble mean forecast 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 </a:t>
            </a:r>
            <a:r>
              <a:rPr lang="en-US" dirty="0" smtClean="0">
                <a:solidFill>
                  <a:srgbClr val="0070C0"/>
                </a:solidFill>
              </a:rPr>
              <a:t>one standard deviation of inter-member spreads.</a:t>
            </a:r>
          </a:p>
        </p:txBody>
      </p:sp>
    </p:spTree>
    <p:extLst>
      <p:ext uri="{BB962C8B-B14F-4D97-AF65-F5344CB8AC3E}">
        <p14:creationId xmlns:p14="http://schemas.microsoft.com/office/powerpoint/2010/main" val="387752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153</Words>
  <Application>Microsoft Office PowerPoint</Application>
  <PresentationFormat>On-screen Show (4:3)</PresentationFormat>
  <Paragraphs>73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Hui Wang</dc:creator>
  <cp:lastModifiedBy>Hui Wang</cp:lastModifiedBy>
  <cp:revision>6</cp:revision>
  <dcterms:created xsi:type="dcterms:W3CDTF">2013-11-10T19:58:11Z</dcterms:created>
  <dcterms:modified xsi:type="dcterms:W3CDTF">2013-11-10T20:32:07Z</dcterms:modified>
</cp:coreProperties>
</file>