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12" y="-3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3111D-2646-4764-90E4-508CBA795803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4EC6A-D017-48AE-8FE5-9CB11967D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639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3111D-2646-4764-90E4-508CBA795803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4EC6A-D017-48AE-8FE5-9CB11967D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684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3111D-2646-4764-90E4-508CBA795803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4EC6A-D017-48AE-8FE5-9CB11967D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67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3111D-2646-4764-90E4-508CBA795803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4EC6A-D017-48AE-8FE5-9CB11967D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777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3111D-2646-4764-90E4-508CBA795803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4EC6A-D017-48AE-8FE5-9CB11967D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759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3111D-2646-4764-90E4-508CBA795803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4EC6A-D017-48AE-8FE5-9CB11967D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115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3111D-2646-4764-90E4-508CBA795803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4EC6A-D017-48AE-8FE5-9CB11967D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115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3111D-2646-4764-90E4-508CBA795803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4EC6A-D017-48AE-8FE5-9CB11967D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097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3111D-2646-4764-90E4-508CBA795803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4EC6A-D017-48AE-8FE5-9CB11967D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160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3111D-2646-4764-90E4-508CBA795803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4EC6A-D017-48AE-8FE5-9CB11967D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466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3111D-2646-4764-90E4-508CBA795803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4EC6A-D017-48AE-8FE5-9CB11967D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91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3111D-2646-4764-90E4-508CBA795803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4EC6A-D017-48AE-8FE5-9CB11967D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951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1295400"/>
            <a:ext cx="6829947" cy="35086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mtClean="0"/>
              <a:t>5-Day Forecasts</a:t>
            </a:r>
            <a:endParaRPr lang="en-US" sz="2400" b="1" dirty="0" smtClean="0"/>
          </a:p>
          <a:p>
            <a:endParaRPr lang="en-US" dirty="0" smtClean="0"/>
          </a:p>
          <a:p>
            <a:r>
              <a:rPr lang="en-US" sz="2000" dirty="0" smtClean="0"/>
              <a:t>Feb and Mar 2008: </a:t>
            </a:r>
          </a:p>
          <a:p>
            <a:r>
              <a:rPr lang="en-US" sz="2000" dirty="0" smtClean="0"/>
              <a:t>60 days, 4xdaily: total 240 5-day forecasts</a:t>
            </a:r>
          </a:p>
          <a:p>
            <a:endParaRPr lang="en-US" sz="2000" dirty="0"/>
          </a:p>
          <a:p>
            <a:r>
              <a:rPr lang="en-US" sz="2000" dirty="0" smtClean="0"/>
              <a:t>Initial conditions: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 smtClean="0"/>
              <a:t>R2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noTAO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5-day evolution of RMS difference between the two sets of runs</a:t>
            </a:r>
          </a:p>
          <a:p>
            <a:r>
              <a:rPr lang="en-US" sz="2000" dirty="0" smtClean="0"/>
              <a:t>Averaged over the 240 forecasts</a:t>
            </a:r>
          </a:p>
        </p:txBody>
      </p:sp>
    </p:spTree>
    <p:extLst>
      <p:ext uri="{BB962C8B-B14F-4D97-AF65-F5344CB8AC3E}">
        <p14:creationId xmlns:p14="http://schemas.microsoft.com/office/powerpoint/2010/main" val="133531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11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24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61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8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1" y="0"/>
            <a:ext cx="8875058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28487" y="3276600"/>
            <a:ext cx="39004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0                   1                  2                   3                  4                  5</a:t>
            </a: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4862573" y="3276600"/>
            <a:ext cx="39004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0                   1                  2                   3                  4                  5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442973" y="6428601"/>
            <a:ext cx="39004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0                   1                  2                   3                  4                  5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76800" y="6428601"/>
            <a:ext cx="39004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0                   1                  2                   3                  4                  5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2169187" y="6544063"/>
            <a:ext cx="4190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Day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6617500" y="3338623"/>
            <a:ext cx="4190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Day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6617500" y="6553200"/>
            <a:ext cx="4190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Day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2169186" y="3352800"/>
            <a:ext cx="4190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Day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12536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65</Words>
  <Application>Microsoft Office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Hui Wang</dc:creator>
  <cp:lastModifiedBy>Hui Wang</cp:lastModifiedBy>
  <cp:revision>5</cp:revision>
  <dcterms:created xsi:type="dcterms:W3CDTF">2016-05-18T19:03:28Z</dcterms:created>
  <dcterms:modified xsi:type="dcterms:W3CDTF">2016-05-18T19:55:00Z</dcterms:modified>
</cp:coreProperties>
</file>