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62" r:id="rId4"/>
    <p:sldId id="266" r:id="rId5"/>
    <p:sldId id="268" r:id="rId6"/>
    <p:sldId id="264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CBC5E-F8F7-4834-9874-66F53AD832C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B3991-06F3-4250-83B6-A186EE097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5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2F7F-B67F-4B6F-945E-75434B68887E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A5C-69A1-445B-B0A8-BC968D45581A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AEC9-7FC4-42E2-A87B-9C956DA4C9AF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3D88-318B-4750-92CD-930A191C01D7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98E2-75BE-42EA-93E9-5C9C85363F01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6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06B1-A368-4F2F-82DB-3F7600BBBAE4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C77E-7DCC-4A03-9838-C9AA346FD61D}" type="datetime1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93D4-E557-4599-8927-058FBF693075}" type="datetime1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9322-A24A-4B8E-99EE-229C3C8FE335}" type="datetime1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8331-0928-405C-BE53-DD6FDC6D0C7C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8894-7E72-4EE3-99EA-7FFCE1B0A9A5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F9EB7-5032-461B-BBCB-66E795902E87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"/>
            <a:ext cx="4800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Update</a:t>
            </a:r>
          </a:p>
          <a:p>
            <a:r>
              <a:rPr lang="en-US" sz="2000" b="1" dirty="0" smtClean="0"/>
              <a:t>19Sep2017</a:t>
            </a:r>
          </a:p>
          <a:p>
            <a:endParaRPr lang="en-US" sz="800" dirty="0"/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Alima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 Download and process CFSv2 45-day 	hindcast data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How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are the hybrid model forecasts for past extreme SW events?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2060"/>
                </a:solidFill>
              </a:rPr>
              <a:t>2011 Joplin tornado (EF5)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2060"/>
                </a:solidFill>
              </a:rPr>
              <a:t>Location: Joplin, Missouri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2060"/>
                </a:solidFill>
              </a:rPr>
              <a:t>Time: Late afternoon, Sunday, 5/22/11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2060"/>
                </a:solidFill>
              </a:rPr>
              <a:t>158 people killed, 1150 others injured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2060"/>
                </a:solidFill>
              </a:rPr>
              <a:t>$2.8 billion damage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840"/>
            <a:ext cx="9144000" cy="2804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9"/>
          <a:stretch/>
        </p:blipFill>
        <p:spPr>
          <a:xfrm>
            <a:off x="5257800" y="544258"/>
            <a:ext cx="3616217" cy="29609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2417" y="3212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NOAA GOES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82380"/>
            <a:ext cx="6229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The costliest single tornado in US history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2001EF0-AABF-4E2A-AC7D-202743D65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98" y="730986"/>
            <a:ext cx="8251902" cy="47554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FE7309-A917-4BF2-9587-E10BE6C1C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13" y="6124398"/>
            <a:ext cx="6915150" cy="3238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AB337D-7987-488A-8B88-CDE8A428B3B4}"/>
              </a:ext>
            </a:extLst>
          </p:cNvPr>
          <p:cNvSpPr txBox="1"/>
          <p:nvPr/>
        </p:nvSpPr>
        <p:spPr>
          <a:xfrm>
            <a:off x="111513" y="5791200"/>
            <a:ext cx="3910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Downloaded and processed in red color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3696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CFSv2 45-day hindcasts data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627" y="838200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838200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627" y="3820656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1427" y="3810000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372856"/>
            <a:ext cx="32004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732520"/>
            <a:ext cx="4572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96200" y="2372856"/>
            <a:ext cx="9906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2732520"/>
            <a:ext cx="26670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1936992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96200" y="1955280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91056" y="5320272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247888" y="5320272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0200" y="5356848"/>
            <a:ext cx="25908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91500" y="5344656"/>
            <a:ext cx="4953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25656"/>
            <a:ext cx="10668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53000" y="5725656"/>
            <a:ext cx="31242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16990" y="3070324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36590" y="3070324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6990" y="6042124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6590" y="6030456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1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>
            <a:stCxn id="26" idx="2"/>
          </p:cNvCxnSpPr>
          <p:nvPr/>
        </p:nvCxnSpPr>
        <p:spPr>
          <a:xfrm>
            <a:off x="4572000" y="675144"/>
            <a:ext cx="0" cy="61828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673" y="76200"/>
            <a:ext cx="8237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Related GEFS 16-day hindcasts: </a:t>
            </a:r>
            <a:r>
              <a:rPr lang="en-US" sz="2400" b="1" dirty="0" smtClean="0">
                <a:solidFill>
                  <a:schemeClr val="accent6"/>
                </a:solidFill>
              </a:rPr>
              <a:t>May 9, 13, 17, 21 </a:t>
            </a:r>
            <a:r>
              <a:rPr lang="en-US" sz="2400" b="1" dirty="0" smtClean="0"/>
              <a:t>for 5/22/2011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9144000" cy="6751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3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685800"/>
            <a:ext cx="1282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Longer lead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06070" y="697468"/>
            <a:ext cx="133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Shorter lead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3" y="914400"/>
            <a:ext cx="3414827" cy="2393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343" y="533400"/>
            <a:ext cx="23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SPC LSR3: 22 May 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3858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6048" y="43096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1427" y="762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29400" y="1752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4583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82948" y="4583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3" y="914400"/>
            <a:ext cx="3414827" cy="23938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343" y="533400"/>
            <a:ext cx="23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SPC LSR3: 22 May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66216" y="76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3858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6048" y="43096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752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4583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82948" y="458366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9515" y="224135"/>
            <a:ext cx="554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Hybrid Model Week 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79" y="762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79" y="76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9515" y="224135"/>
            <a:ext cx="554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Hybrid Model Week 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276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25</cp:revision>
  <dcterms:created xsi:type="dcterms:W3CDTF">2017-08-17T20:21:37Z</dcterms:created>
  <dcterms:modified xsi:type="dcterms:W3CDTF">2017-09-18T15:25:54Z</dcterms:modified>
</cp:coreProperties>
</file>