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4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0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4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1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8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7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7C81-13FD-43D6-B391-6C1E780BED08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5E3C-E543-42F4-BD66-B5A0B74B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6324600"/>
            <a:ext cx="163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Data: HURDAT2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257800" y="828020"/>
            <a:ext cx="457200" cy="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257800" y="995660"/>
            <a:ext cx="457200" cy="0"/>
          </a:xfrm>
          <a:prstGeom prst="line">
            <a:avLst/>
          </a:prstGeom>
          <a:ln w="190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638800" y="685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Raw data</a:t>
            </a:r>
          </a:p>
          <a:p>
            <a:r>
              <a:rPr lang="en-US" sz="1200" dirty="0" smtClean="0"/>
              <a:t>Multiple passes of a 1-2-1 filter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133600" y="3108960"/>
            <a:ext cx="228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6355080"/>
            <a:ext cx="228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566410"/>
            <a:ext cx="1396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May–December:</a:t>
            </a:r>
          </a:p>
          <a:p>
            <a:r>
              <a:rPr lang="en-US" sz="1400" dirty="0" smtClean="0"/>
              <a:t>35 x 7 days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44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6</cp:revision>
  <dcterms:created xsi:type="dcterms:W3CDTF">2015-05-07T22:21:34Z</dcterms:created>
  <dcterms:modified xsi:type="dcterms:W3CDTF">2015-05-07T23:02:36Z</dcterms:modified>
</cp:coreProperties>
</file>