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3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2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7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6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9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3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7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64D-22C7-4304-8219-588727A65E75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AD64D-22C7-4304-8219-588727A65E75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C37DB-04FB-4188-8D60-BB3435F1A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2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89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400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619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395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23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460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28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0" t="9139" r="26347" b="63445"/>
          <a:stretch/>
        </p:blipFill>
        <p:spPr>
          <a:xfrm>
            <a:off x="994760" y="1946191"/>
            <a:ext cx="2897313" cy="18801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471" y="295870"/>
            <a:ext cx="35128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Correlation between</a:t>
            </a:r>
          </a:p>
          <a:p>
            <a:r>
              <a:rPr lang="en-US" b="1" dirty="0" smtClean="0"/>
              <a:t>Weekly SST and Weekly TC Activity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Weekly TC activity smoothed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2220" y="1447800"/>
            <a:ext cx="3000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Example of Atlantic weekly TC activity</a:t>
            </a:r>
          </a:p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Smoothed</a:t>
            </a:r>
            <a:r>
              <a:rPr lang="en-US" sz="1400" b="1" dirty="0" smtClean="0"/>
              <a:t> vs. </a:t>
            </a:r>
            <a:r>
              <a:rPr lang="en-US" sz="1400" b="1" dirty="0" smtClean="0">
                <a:solidFill>
                  <a:srgbClr val="0070C0"/>
                </a:solidFill>
              </a:rPr>
              <a:t>Unsmoothed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5008" y="5410200"/>
            <a:ext cx="2993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Color shadings (correlation &gt; 0.1):</a:t>
            </a:r>
          </a:p>
          <a:p>
            <a:r>
              <a:rPr lang="en-US" sz="1600" dirty="0" smtClean="0"/>
              <a:t>Above the 95% significance level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2307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cpc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namecpt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/hui/2015_R2O/SST</a:t>
            </a: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5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471" y="295870"/>
            <a:ext cx="35128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Correlation between</a:t>
            </a:r>
          </a:p>
          <a:p>
            <a:r>
              <a:rPr lang="en-US" b="1" dirty="0" smtClean="0"/>
              <a:t>Weekly SST and Weekly TC Activity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Weekly TC activity unsmoothed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0" t="9139" r="26347" b="63445"/>
          <a:stretch/>
        </p:blipFill>
        <p:spPr>
          <a:xfrm>
            <a:off x="994760" y="1946191"/>
            <a:ext cx="2897313" cy="18801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62220" y="1447800"/>
            <a:ext cx="3000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Example of Atlantic weekly TC activity</a:t>
            </a:r>
          </a:p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Smoothed</a:t>
            </a:r>
            <a:r>
              <a:rPr lang="en-US" sz="1400" b="1" dirty="0" smtClean="0"/>
              <a:t> vs. </a:t>
            </a:r>
            <a:r>
              <a:rPr lang="en-US" sz="1400" b="1" dirty="0" smtClean="0">
                <a:solidFill>
                  <a:srgbClr val="0070C0"/>
                </a:solidFill>
              </a:rPr>
              <a:t>Unsmoothed</a:t>
            </a:r>
            <a:endParaRPr lang="en-US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61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43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88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535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285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067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432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59</Words>
  <Application>Microsoft Office PowerPoint</Application>
  <PresentationFormat>On-screen Show (4:3)</PresentationFormat>
  <Paragraphs>13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6</cp:revision>
  <dcterms:created xsi:type="dcterms:W3CDTF">2015-06-18T17:27:57Z</dcterms:created>
  <dcterms:modified xsi:type="dcterms:W3CDTF">2015-06-18T20:15:37Z</dcterms:modified>
</cp:coreProperties>
</file>