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57" r:id="rId5"/>
    <p:sldId id="267" r:id="rId6"/>
    <p:sldId id="258" r:id="rId7"/>
    <p:sldId id="264" r:id="rId8"/>
    <p:sldId id="268" r:id="rId9"/>
    <p:sldId id="265" r:id="rId10"/>
    <p:sldId id="266" r:id="rId11"/>
    <p:sldId id="261" r:id="rId12"/>
    <p:sldId id="262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5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9293-B718-40C5-8B01-332234D7EAF4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BFA-C4E4-4DA7-B92F-FD3C14E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2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9293-B718-40C5-8B01-332234D7EAF4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BFA-C4E4-4DA7-B92F-FD3C14E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6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9293-B718-40C5-8B01-332234D7EAF4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BFA-C4E4-4DA7-B92F-FD3C14E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0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9293-B718-40C5-8B01-332234D7EAF4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BFA-C4E4-4DA7-B92F-FD3C14E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6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9293-B718-40C5-8B01-332234D7EAF4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BFA-C4E4-4DA7-B92F-FD3C14E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1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9293-B718-40C5-8B01-332234D7EAF4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BFA-C4E4-4DA7-B92F-FD3C14E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2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9293-B718-40C5-8B01-332234D7EAF4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BFA-C4E4-4DA7-B92F-FD3C14E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4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9293-B718-40C5-8B01-332234D7EAF4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BFA-C4E4-4DA7-B92F-FD3C14E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02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9293-B718-40C5-8B01-332234D7EAF4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BFA-C4E4-4DA7-B92F-FD3C14E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91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9293-B718-40C5-8B01-332234D7EAF4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BFA-C4E4-4DA7-B92F-FD3C14E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0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9293-B718-40C5-8B01-332234D7EAF4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BFA-C4E4-4DA7-B92F-FD3C14E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65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9293-B718-40C5-8B01-332234D7EAF4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6EBFA-C4E4-4DA7-B92F-FD3C14E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37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3886864" y="2449404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PC2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495800" y="621268"/>
            <a:ext cx="4038600" cy="4026932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495800" y="621268"/>
            <a:ext cx="4038600" cy="4026932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95800" y="3090446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1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129900" y="4188185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2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940146" y="41910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3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635556" y="3314388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4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0" y="16764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5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010400" y="6858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6</a:t>
            </a:r>
            <a:endParaRPr 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103305" y="6858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7</a:t>
            </a:r>
            <a:endParaRPr lang="en-US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495800" y="1642646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8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248400" y="48006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PC1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970195" y="2133600"/>
            <a:ext cx="1040205" cy="996696"/>
          </a:xfrm>
          <a:prstGeom prst="ellipse">
            <a:avLst/>
          </a:prstGeom>
          <a:noFill/>
          <a:ln w="19050">
            <a:solidFill>
              <a:schemeClr val="bg2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113318" y="23622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</a:rPr>
              <a:t>Weak MJO</a:t>
            </a:r>
            <a:endParaRPr lang="en-US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5461" y="685800"/>
            <a:ext cx="2746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Daily MJO Index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01 Jan 1999 – 31 Dec 2014 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25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645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4572000" y="5424101"/>
            <a:ext cx="685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019800" y="5424101"/>
            <a:ext cx="6858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391400" y="5424101"/>
            <a:ext cx="685800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57800" y="5285601"/>
            <a:ext cx="3371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OLR                                  U850</a:t>
            </a:r>
            <a:r>
              <a:rPr lang="en-US" sz="1200" b="1" dirty="0"/>
              <a:t> </a:t>
            </a:r>
            <a:r>
              <a:rPr lang="en-US" sz="1200" b="1" dirty="0" smtClean="0"/>
              <a:t>                            U200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85039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4572000" y="5424101"/>
            <a:ext cx="685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019800" y="5424101"/>
            <a:ext cx="6858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391400" y="5424101"/>
            <a:ext cx="685800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57800" y="5285601"/>
            <a:ext cx="3371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OLR                                  U850</a:t>
            </a:r>
            <a:r>
              <a:rPr lang="en-US" sz="1200" b="1" dirty="0"/>
              <a:t> </a:t>
            </a:r>
            <a:r>
              <a:rPr lang="en-US" sz="1200" b="1" dirty="0" smtClean="0"/>
              <a:t>                            U200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09375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858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13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/>
        </p:blipFill>
        <p:spPr>
          <a:xfrm>
            <a:off x="1922318" y="0"/>
            <a:ext cx="647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85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/>
        </p:blipFill>
        <p:spPr>
          <a:xfrm>
            <a:off x="1922318" y="0"/>
            <a:ext cx="647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85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/>
        </p:blipFill>
        <p:spPr>
          <a:xfrm>
            <a:off x="1922318" y="0"/>
            <a:ext cx="647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97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9981" y="685800"/>
            <a:ext cx="29772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Weekly MJO Index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1999 – 2014 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May – December  (34 Weeks)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Sunday – Saturday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3886864" y="2449404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PC2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495800" y="621268"/>
            <a:ext cx="4038600" cy="4026932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4495800" y="621268"/>
            <a:ext cx="4038600" cy="4026932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495800" y="3090446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1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129900" y="4188185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2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940146" y="41910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3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635556" y="3314388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4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0" y="16764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5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010400" y="6858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6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103305" y="6858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7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495800" y="1642646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8</a:t>
            </a:r>
            <a:endParaRPr 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248400" y="48006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PC1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970195" y="2133600"/>
            <a:ext cx="1040205" cy="996696"/>
          </a:xfrm>
          <a:prstGeom prst="ellipse">
            <a:avLst/>
          </a:prstGeom>
          <a:noFill/>
          <a:ln w="19050">
            <a:solidFill>
              <a:schemeClr val="bg2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113318" y="23622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</a:rPr>
              <a:t>Weak MJO</a:t>
            </a:r>
            <a:endParaRPr lang="en-US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509647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Weekly MJO index:</a:t>
            </a:r>
          </a:p>
          <a:p>
            <a:r>
              <a:rPr lang="en-US" dirty="0" smtClean="0"/>
              <a:t>Average of daily MJO index from Sunday to Saturday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5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6200000">
            <a:off x="3886864" y="2449404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PC2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495800" y="621268"/>
            <a:ext cx="4038600" cy="4026932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495800" y="621268"/>
            <a:ext cx="4038600" cy="4026932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495800" y="3090446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1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29900" y="4188185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2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940146" y="41910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3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635556" y="3314388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4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0" y="16764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5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010400" y="6858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6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103305" y="6858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7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495800" y="1642646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8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248400" y="48006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PC1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970195" y="2133600"/>
            <a:ext cx="1040205" cy="996696"/>
          </a:xfrm>
          <a:prstGeom prst="ellipse">
            <a:avLst/>
          </a:prstGeom>
          <a:noFill/>
          <a:ln w="19050">
            <a:solidFill>
              <a:schemeClr val="bg2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113318" y="23622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</a:rPr>
              <a:t>Weak MJO</a:t>
            </a:r>
            <a:endParaRPr lang="en-US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6858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Weekly MJO Index 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Based on Weekly OLR, U200, and U850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03 Jan 1999 – 27 Dec 2014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354" y="6040734"/>
            <a:ext cx="2519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Weekly OLR, U200, U850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575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4572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Composite of OLR Anomaly for Different MJO Phases Based on Daily MJO Index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1999 – 2014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286000"/>
            <a:ext cx="2007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Daily OLR Anomaly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Unfiltered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01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552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4572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Composite of OLR Anomaly for Different MJO Phases Based on Daily MJO Index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1999 – 2014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286000"/>
            <a:ext cx="2007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Daily OLR Anomaly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F</a:t>
            </a:r>
            <a:r>
              <a:rPr lang="en-US" b="1" dirty="0" smtClean="0">
                <a:solidFill>
                  <a:srgbClr val="C00000"/>
                </a:solidFill>
              </a:rPr>
              <a:t>iltered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096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552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4572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Composite of OLR Anomaly for Different MJO Phases Based on Weekly MJO Index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1999 – 2014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286000"/>
            <a:ext cx="2234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Weekly OLR Anomaly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Unfiltered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38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552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4572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Composite of OLR Anomaly for Different MJO Phases Based on Weekly MJO Index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1999 – 2014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286000"/>
            <a:ext cx="2234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Weekly OLR Anomaly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Unfiltered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354" y="6040734"/>
            <a:ext cx="2519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Weekly OLR, U200, U850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72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552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4572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Composite of OLR Anomaly for Different MJO Phases Based on Weekly MJO Index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1999 – 2014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286000"/>
            <a:ext cx="2234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Weekly OLR Anomaly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F</a:t>
            </a:r>
            <a:r>
              <a:rPr lang="en-US" b="1" dirty="0" smtClean="0">
                <a:solidFill>
                  <a:srgbClr val="C00000"/>
                </a:solidFill>
              </a:rPr>
              <a:t>iltered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400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552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4572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Composite of OLR Anomaly for Different MJO Phases Based on Weekly MJO Index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1999 – 2014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286000"/>
            <a:ext cx="2234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Weekly OLR Anomaly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F</a:t>
            </a:r>
            <a:r>
              <a:rPr lang="en-US" b="1" dirty="0" smtClean="0">
                <a:solidFill>
                  <a:srgbClr val="C00000"/>
                </a:solidFill>
              </a:rPr>
              <a:t>iltered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354" y="6040734"/>
            <a:ext cx="2519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Weekly OLR, U200, U850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554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262</Words>
  <Application>Microsoft Office PowerPoint</Application>
  <PresentationFormat>On-screen Show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Hui Wang</cp:lastModifiedBy>
  <cp:revision>11</cp:revision>
  <dcterms:created xsi:type="dcterms:W3CDTF">2015-06-26T22:19:14Z</dcterms:created>
  <dcterms:modified xsi:type="dcterms:W3CDTF">2015-07-06T21:16:03Z</dcterms:modified>
</cp:coreProperties>
</file>