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402B-5403-45F3-BB23-9A1FEB99B94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CE8-06D2-45DC-A35F-412C1F283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5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402B-5403-45F3-BB23-9A1FEB99B94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CE8-06D2-45DC-A35F-412C1F283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6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402B-5403-45F3-BB23-9A1FEB99B94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CE8-06D2-45DC-A35F-412C1F283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7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402B-5403-45F3-BB23-9A1FEB99B94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CE8-06D2-45DC-A35F-412C1F283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3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402B-5403-45F3-BB23-9A1FEB99B94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CE8-06D2-45DC-A35F-412C1F283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5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402B-5403-45F3-BB23-9A1FEB99B94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CE8-06D2-45DC-A35F-412C1F283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7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402B-5403-45F3-BB23-9A1FEB99B94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CE8-06D2-45DC-A35F-412C1F283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9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402B-5403-45F3-BB23-9A1FEB99B94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CE8-06D2-45DC-A35F-412C1F283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5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402B-5403-45F3-BB23-9A1FEB99B94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CE8-06D2-45DC-A35F-412C1F283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8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402B-5403-45F3-BB23-9A1FEB99B94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CE8-06D2-45DC-A35F-412C1F283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2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402B-5403-45F3-BB23-9A1FEB99B94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CE8-06D2-45DC-A35F-412C1F283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6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B402B-5403-45F3-BB23-9A1FEB99B94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CE8-06D2-45DC-A35F-412C1F283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7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4540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Application of </a:t>
            </a:r>
            <a:r>
              <a:rPr lang="en-US" sz="2400" b="1" dirty="0" smtClean="0">
                <a:solidFill>
                  <a:srgbClr val="0070C0"/>
                </a:solidFill>
              </a:rPr>
              <a:t>NMME </a:t>
            </a:r>
            <a:r>
              <a:rPr lang="en-US" sz="2400" b="1" dirty="0">
                <a:solidFill>
                  <a:srgbClr val="0070C0"/>
                </a:solidFill>
              </a:rPr>
              <a:t>for the Intraseasonal Prediction of Tropical Cyclones over the Atlantic and North Pacific </a:t>
            </a:r>
            <a:r>
              <a:rPr lang="en-US" sz="2400" b="1" dirty="0" smtClean="0">
                <a:solidFill>
                  <a:srgbClr val="0070C0"/>
                </a:solidFill>
              </a:rPr>
              <a:t>Basins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6764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Jae-Kyung E. </a:t>
            </a:r>
            <a:r>
              <a:rPr lang="en-US" dirty="0" err="1" smtClean="0">
                <a:solidFill>
                  <a:srgbClr val="0070C0"/>
                </a:solidFill>
              </a:rPr>
              <a:t>Schemm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dirty="0">
                <a:solidFill>
                  <a:srgbClr val="0070C0"/>
                </a:solidFill>
              </a:rPr>
              <a:t>Hui </a:t>
            </a:r>
            <a:r>
              <a:rPr lang="en-US" dirty="0" smtClean="0">
                <a:solidFill>
                  <a:srgbClr val="0070C0"/>
                </a:solidFill>
              </a:rPr>
              <a:t>Wang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NOAA Climate Prediction Center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15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1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7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70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25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85690"/>
            <a:ext cx="1842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AC: U200–U850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7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85690"/>
            <a:ext cx="968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AC: SLP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95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85690"/>
            <a:ext cx="969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AC: SST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37</Words>
  <Application>Microsoft Office PowerPoint</Application>
  <PresentationFormat>On-screen Show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7</cp:revision>
  <dcterms:created xsi:type="dcterms:W3CDTF">2015-10-30T12:32:33Z</dcterms:created>
  <dcterms:modified xsi:type="dcterms:W3CDTF">2015-10-30T22:56:21Z</dcterms:modified>
</cp:coreProperties>
</file>