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69" r:id="rId4"/>
    <p:sldId id="277" r:id="rId5"/>
    <p:sldId id="282" r:id="rId6"/>
    <p:sldId id="291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6D3E1-D07A-4199-9470-9A1296A095D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6A5-4759-4E0F-814A-ADAECE91E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B3A8-8484-4E24-AF1D-FC004A64BB92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A9A2-99BA-411F-82AB-040271543D92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3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64E8-EE8B-4AE3-BB34-697DA178E149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E21B-432C-47A8-A2DA-40C74443E91F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74E3-1FFE-4CE5-9D7C-85162C658C5E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EFDE-A933-426D-8C36-8DC782A40908}" type="datetime1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E619-3AFB-4E53-A2C7-4066E7F170E2}" type="datetime1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9473-4D6A-4BD7-A3E9-A9B99CE0A8ED}" type="datetime1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3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B2E1-0DFA-4E31-8AD6-F3B9349A98CC}" type="datetime1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A58F-67E6-4E2C-A78F-9D2FB6EF322F}" type="datetime1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90F6-FB6A-4B18-A489-E6E18AFB5BAA}" type="datetime1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2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4E61-DAA8-4B78-924A-35146C703017}" type="datetime1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1EFB-23C5-4C5B-9CDF-A24DE6F0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5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70667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Scatter Plots:  SST vs. (OLR, </a:t>
            </a:r>
            <a:r>
              <a:rPr lang="en-US" sz="2800" dirty="0" err="1" smtClean="0"/>
              <a:t>Taux</a:t>
            </a:r>
            <a:r>
              <a:rPr lang="en-US" sz="2800" dirty="0" smtClean="0"/>
              <a:t>, LH, DSW) 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SST, OLR, LH, DSW:  Nino 3.4 region (120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– 170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W, 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S – 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N)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Taux</a:t>
            </a:r>
            <a:r>
              <a:rPr lang="en-US" sz="2000" dirty="0" smtClean="0"/>
              <a:t>: Zonal wind stress in (170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E – 130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W, 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S – 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LH:  </a:t>
            </a:r>
            <a:r>
              <a:rPr lang="en-US" sz="2000" dirty="0"/>
              <a:t>L</a:t>
            </a:r>
            <a:r>
              <a:rPr lang="en-US" sz="2000" dirty="0" smtClean="0"/>
              <a:t>atent heat flux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DSW: Downward shortwave flux</a:t>
            </a:r>
          </a:p>
          <a:p>
            <a:endParaRPr lang="en-US" sz="2000" dirty="0"/>
          </a:p>
          <a:p>
            <a:r>
              <a:rPr lang="en-US" sz="2800" dirty="0" smtClean="0"/>
              <a:t>OBS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SST: NCDC1x1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OLR: NOAA Interpolated </a:t>
            </a:r>
            <a:r>
              <a:rPr lang="en-US" sz="2000" dirty="0" smtClean="0"/>
              <a:t>OLR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Taux</a:t>
            </a:r>
            <a:r>
              <a:rPr lang="en-US" sz="2000" dirty="0" smtClean="0"/>
              <a:t>, LH, DSW: ERAI (LH also from </a:t>
            </a:r>
            <a:r>
              <a:rPr lang="en-US" sz="2000" dirty="0" err="1" smtClean="0"/>
              <a:t>OAflux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800" dirty="0" smtClean="0"/>
              <a:t>CFS: 20 member, 0-month forecast</a:t>
            </a:r>
          </a:p>
          <a:p>
            <a:endParaRPr lang="en-US" sz="2000" dirty="0" smtClean="0"/>
          </a:p>
          <a:p>
            <a:r>
              <a:rPr lang="en-US" sz="2800" dirty="0" smtClean="0"/>
              <a:t>Five years selected: 2010, 2011, 2012, 2014, 2017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Months: May, Jun, Jul, </a:t>
            </a:r>
            <a:r>
              <a:rPr lang="en-US" sz="2000" dirty="0" smtClean="0"/>
              <a:t>Aug (Developing phase)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2714" y="1734106"/>
            <a:ext cx="20050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False </a:t>
            </a:r>
            <a:r>
              <a:rPr lang="en-US" dirty="0" smtClean="0"/>
              <a:t>alarms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Delayed transitions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Stronger amplitude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" t="10486" r="7888" b="13398"/>
          <a:stretch/>
        </p:blipFill>
        <p:spPr>
          <a:xfrm>
            <a:off x="142043" y="1219200"/>
            <a:ext cx="6920670" cy="462426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52909" y="2451077"/>
            <a:ext cx="566416" cy="117297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8797" y="2195771"/>
            <a:ext cx="476250" cy="109279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8857" y="2451077"/>
            <a:ext cx="587593" cy="121671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35962" y="4121559"/>
            <a:ext cx="470718" cy="1121186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02378" y="3794563"/>
            <a:ext cx="457928" cy="1072361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06122" y="68580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Nino 3.4 Index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43558" y="5269639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Wanqiu</a:t>
            </a:r>
            <a:r>
              <a:rPr lang="en-US" dirty="0" smtClean="0"/>
              <a:t> Wang)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80789" y="5181600"/>
            <a:ext cx="3895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2010    2011   </a:t>
            </a:r>
            <a:r>
              <a:rPr lang="en-US" sz="1400" b="1" dirty="0" smtClean="0">
                <a:solidFill>
                  <a:srgbClr val="FF0000"/>
                </a:solidFill>
              </a:rPr>
              <a:t>2012              2014                          2017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32293"/>
            <a:ext cx="16289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</a:t>
            </a:r>
          </a:p>
          <a:p>
            <a:r>
              <a:rPr lang="en-US" sz="1400" b="1" dirty="0" smtClean="0"/>
              <a:t>CFSv2:</a:t>
            </a:r>
          </a:p>
          <a:p>
            <a:r>
              <a:rPr lang="en-US" sz="1400" dirty="0" smtClean="0"/>
              <a:t>Mean (20 runs)</a:t>
            </a:r>
          </a:p>
          <a:p>
            <a:r>
              <a:rPr lang="en-US" sz="1400" dirty="0" smtClean="0"/>
              <a:t>Individual runs (20)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71600" y="4419600"/>
            <a:ext cx="100965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133600" y="4800600"/>
            <a:ext cx="4953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315560" y="5029200"/>
            <a:ext cx="313340" cy="20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19400" y="3505200"/>
            <a:ext cx="1349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Warmer SST</a:t>
            </a:r>
          </a:p>
          <a:p>
            <a:r>
              <a:rPr lang="en-US" b="1" dirty="0" smtClean="0"/>
              <a:t>Less OLR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295400" y="0"/>
            <a:ext cx="13335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6913" y="3505200"/>
            <a:ext cx="1349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Warmer SST</a:t>
            </a:r>
          </a:p>
          <a:p>
            <a:r>
              <a:rPr lang="en-US" b="1" dirty="0" smtClean="0"/>
              <a:t>Larger </a:t>
            </a:r>
            <a:r>
              <a:rPr lang="en-US" b="1" dirty="0" err="1" smtClean="0"/>
              <a:t>Taux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848599" y="2590800"/>
            <a:ext cx="1160929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0"/>
            <a:ext cx="13335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48600" y="1371600"/>
            <a:ext cx="838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0"/>
            <a:ext cx="13335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48600" y="1371600"/>
            <a:ext cx="838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0"/>
            <a:ext cx="13335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6913" y="4876800"/>
            <a:ext cx="127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Larger amplitude of SW flux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295400" y="0"/>
            <a:ext cx="13335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1EFB-23C5-4C5B-9CDF-A24DE6F01B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24</cp:revision>
  <dcterms:created xsi:type="dcterms:W3CDTF">2019-07-08T19:21:22Z</dcterms:created>
  <dcterms:modified xsi:type="dcterms:W3CDTF">2019-07-26T12:40:55Z</dcterms:modified>
</cp:coreProperties>
</file>