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78B2C7-B7F4-4AB4-BC30-0141D99BCFCD}" type="datetimeFigureOut">
              <a:rPr lang="en-US" smtClean="0"/>
              <a:t>5/26/2017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C792F1-6D6A-470A-B2C2-2EC1BB8A91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3360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24ADF-69EC-4387-A1CE-81CC94EB4137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C7ECC-AB2C-4F08-AC70-7C4E38C9AEA1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22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9EC9FE-95CF-484C-937C-A5EA524E461C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56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7CAC-9990-4DB3-A431-43B7CE4C6CD4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08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25666-A811-44DA-9E6C-54BA78071D7F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6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9112-B408-44E4-A719-06797024F935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360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4396-37C2-4D90-BB26-3503F319BD0F}" type="datetime1">
              <a:rPr lang="en-US" smtClean="0"/>
              <a:t>5/26/2017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841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AF362-9C0F-42BE-A333-CA9379537CA6}" type="datetime1">
              <a:rPr lang="en-US" smtClean="0"/>
              <a:t>5/26/2017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493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CDBD-308D-45BF-835D-47302B8C97AA}" type="datetime1">
              <a:rPr lang="en-US" smtClean="0"/>
              <a:t>5/26/2017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37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7CC8C-AADD-490E-8F5B-F81787116409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09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91821-1B02-4A8E-83EB-D90689ADFA5B}" type="datetime1">
              <a:rPr lang="en-US" smtClean="0"/>
              <a:t>5/26/2017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E8D0B-475C-45A9-A2AB-E01F969AD23C}" type="datetime1">
              <a:rPr lang="en-US" smtClean="0"/>
              <a:t>5/26/2017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B3262-33E1-4333-B847-6D438A8C36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50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3040" y="457200"/>
            <a:ext cx="829376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Weekly Meeting</a:t>
            </a:r>
          </a:p>
          <a:p>
            <a:r>
              <a:rPr lang="en-US" sz="2400" b="1" dirty="0" smtClean="0"/>
              <a:t>26</a:t>
            </a:r>
            <a:r>
              <a:rPr lang="en-US" sz="2400" b="1" dirty="0" smtClean="0"/>
              <a:t>May2017</a:t>
            </a:r>
            <a:endParaRPr lang="en-US" sz="2400" b="1" dirty="0" smtClean="0"/>
          </a:p>
          <a:p>
            <a:endParaRPr lang="en-US" sz="1200" dirty="0"/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CFSR SCP monthly climatology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/>
              <a:t>Working on correlation between CFSR SCP and GEFS SCP forecasts with different leads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Anomaly correlation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400" b="1" dirty="0" smtClean="0"/>
              <a:t>Rank correlations (2)</a:t>
            </a:r>
            <a:endParaRPr lang="en-US" sz="2400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59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43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3262-33E1-4333-B847-6D438A8C36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531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30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Yutong Pan</dc:creator>
  <cp:lastModifiedBy>Hui Wang</cp:lastModifiedBy>
  <cp:revision>22</cp:revision>
  <dcterms:created xsi:type="dcterms:W3CDTF">2017-05-01T16:40:57Z</dcterms:created>
  <dcterms:modified xsi:type="dcterms:W3CDTF">2017-05-26T15:46:42Z</dcterms:modified>
</cp:coreProperties>
</file>