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B2C7-B7F4-4AB4-BC30-0141D99BCFC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92F1-6D6A-470A-B2C2-2EC1BB8A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A211-B5B0-4FDD-BEF0-18CDDABF0D23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8345-06A0-418E-887F-9699D18C1A66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71B9-DAAC-4590-A1E3-82F63BFD2E46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F8E6-ABB0-4888-AF00-B21969C98A47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E5EC-2F54-4643-8D1E-7C1B7BE43043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42A6-97B7-4767-8D87-359DD5887F7B}" type="datetime1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25F9-A2F4-4053-B313-4672AD64250C}" type="datetime1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E45D-3E32-43F9-8837-FF720B041F92}" type="datetime1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004A-0EC3-497E-8144-9FD7E97958EC}" type="datetime1">
              <a:rPr lang="en-US" smtClean="0"/>
              <a:t>6/16/2017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429-11E3-4881-9CBD-DCA6A8A8C628}" type="datetime1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9519-0FA5-45F7-94C5-4B92346CE76C}" type="datetime1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8F988-7EAE-4669-8B53-861BBC131BE6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040" y="457200"/>
            <a:ext cx="82937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16Jun2017</a:t>
            </a:r>
          </a:p>
          <a:p>
            <a:endParaRPr lang="en-US" sz="1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Relationship between SCP and LSR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LSR: </a:t>
            </a:r>
            <a:r>
              <a:rPr lang="en-US" sz="2400" dirty="0" smtClean="0"/>
              <a:t>Local Storm Report (hail, tornado, damaging wind)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Anomaly correlation (AC)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Seasonality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Conditional AC (SCP &gt;=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0"/>
            <a:ext cx="1143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536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0"/>
            <a:ext cx="762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046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848761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Will look at the correlations for </a:t>
            </a:r>
          </a:p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3-month shift windows and also for each type of LSR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722376"/>
            <a:ext cx="1447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385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99476" y="5486400"/>
            <a:ext cx="286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LSR3: Hail + Tornado + Wind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0"/>
            <a:ext cx="762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291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6600" y="0"/>
            <a:ext cx="609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971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0"/>
            <a:ext cx="1143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414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0"/>
            <a:ext cx="762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916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95259"/>
            <a:ext cx="715420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Anomaly correlation between CFSR </a:t>
            </a:r>
            <a:r>
              <a:rPr lang="en-US" sz="2800" dirty="0" smtClean="0">
                <a:solidFill>
                  <a:srgbClr val="C00000"/>
                </a:solidFill>
              </a:rPr>
              <a:t>SCP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LSR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Correlation only for </a:t>
            </a:r>
            <a:r>
              <a:rPr lang="en-US" sz="2800" b="1" dirty="0" smtClean="0">
                <a:solidFill>
                  <a:srgbClr val="C00000"/>
                </a:solidFill>
              </a:rPr>
              <a:t>SCP &gt;= 1 (Conditional)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7-day mean data, 1996 – 2012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Correlation over 3 months for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LSR3 (hail + tornado + wind)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Hail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Tornado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Wind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0"/>
            <a:ext cx="762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218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6600" y="0"/>
            <a:ext cx="609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512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97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Hui Wang</cp:lastModifiedBy>
  <cp:revision>38</cp:revision>
  <dcterms:created xsi:type="dcterms:W3CDTF">2017-05-01T16:40:57Z</dcterms:created>
  <dcterms:modified xsi:type="dcterms:W3CDTF">2017-06-16T15:59:59Z</dcterms:modified>
</cp:coreProperties>
</file>