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4" r:id="rId2"/>
    <p:sldId id="295" r:id="rId3"/>
    <p:sldId id="296" r:id="rId4"/>
    <p:sldId id="297" r:id="rId5"/>
    <p:sldId id="298" r:id="rId6"/>
    <p:sldId id="29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8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8B2C7-B7F4-4AB4-BC30-0141D99BCFC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92F1-6D6A-470A-B2C2-2EC1BB8A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3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FCF8-91CF-4C57-9549-F7DCCDB52635}" type="datetime1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C3EA-EAC7-4CB8-8369-C9B051500CAF}" type="datetime1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81C1-7D47-4C33-89FA-8385B02E80D6}" type="datetime1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5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40A5-DE55-494F-9EE2-F281E55A35BE}" type="datetime1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FB41-EEDB-4852-8A66-F20062E7BC9C}" type="datetime1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555E-F85C-4DD7-A96D-60AD0B50603D}" type="datetime1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100B-4B15-41DE-9C95-FD4B2FAF3986}" type="datetime1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4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038C-9F49-410E-8CE6-B13E1C11D1BA}" type="datetime1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9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AF41-15F2-4719-8A26-7237DA993150}" type="datetime1">
              <a:rPr lang="en-US" smtClean="0"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3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E7C-2337-4FDE-8020-66739DF94D88}" type="datetime1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8EAF-45CF-4FEC-8CDE-220DA385D2A6}" type="datetime1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E60A-38FC-4A52-8588-4F61A60B16A5}" type="datetime1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57200"/>
            <a:ext cx="737936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07Jul2017</a:t>
            </a:r>
          </a:p>
          <a:p>
            <a:endParaRPr lang="en-US" sz="1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Co-variability </a:t>
            </a:r>
            <a:r>
              <a:rPr lang="en-US" sz="2400" b="1" dirty="0" smtClean="0"/>
              <a:t>between </a:t>
            </a:r>
            <a:r>
              <a:rPr lang="en-US" sz="2400" b="1" dirty="0" smtClean="0"/>
              <a:t>SCP </a:t>
            </a:r>
            <a:r>
              <a:rPr lang="en-US" sz="2400" b="1" dirty="0" smtClean="0"/>
              <a:t>and LSR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SVD analysis: CFSR SCP vs. LSR (hail, tornado, wind)</a:t>
            </a:r>
            <a:endParaRPr lang="en-US" sz="2400" dirty="0" smtClean="0"/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Daily data, 1996–2012</a:t>
            </a:r>
            <a:endParaRPr lang="en-US" sz="2400" dirty="0"/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Linear regression model for forecasting LSR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Using GEFS predicted SCP as a predictor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Forecasts for MAM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Forecast skill assessed based cross-validation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Anomaly correlation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Hit rate (3 categories, 33% each)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67"/>
          <a:stretch/>
        </p:blipFill>
        <p:spPr>
          <a:xfrm>
            <a:off x="514350" y="584235"/>
            <a:ext cx="8096250" cy="55879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3494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Co-variability: SCP vs. Hail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44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67"/>
          <a:stretch/>
        </p:blipFill>
        <p:spPr>
          <a:xfrm>
            <a:off x="514350" y="584235"/>
            <a:ext cx="8096250" cy="55879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4044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Co-variability: SCP vs. Tornado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4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67"/>
          <a:stretch/>
        </p:blipFill>
        <p:spPr>
          <a:xfrm>
            <a:off x="514350" y="584235"/>
            <a:ext cx="8096250" cy="55879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3681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Co-variability: SCP vs. Wind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33"/>
          <a:stretch/>
        </p:blipFill>
        <p:spPr>
          <a:xfrm>
            <a:off x="1119187" y="317074"/>
            <a:ext cx="6881813" cy="61599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4471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Correlation: Predicted SCP vs. LSR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83"/>
          <a:stretch/>
        </p:blipFill>
        <p:spPr>
          <a:xfrm>
            <a:off x="895350" y="1175509"/>
            <a:ext cx="8096250" cy="42346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22317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Forecast Skill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Cross-validation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94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Yutong Pan</dc:creator>
  <cp:lastModifiedBy>Hui Wang</cp:lastModifiedBy>
  <cp:revision>51</cp:revision>
  <dcterms:created xsi:type="dcterms:W3CDTF">2017-05-01T16:40:57Z</dcterms:created>
  <dcterms:modified xsi:type="dcterms:W3CDTF">2017-07-14T17:17:52Z</dcterms:modified>
</cp:coreProperties>
</file>