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2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7/20/2017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AFCF8-91CF-4C57-9549-F7DCCDB52635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CC3EA-EAC7-4CB8-8369-C9B051500CAF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81C1-7D47-4C33-89FA-8385B02E80D6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40A5-DE55-494F-9EE2-F281E55A35BE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EFB41-EEDB-4852-8A66-F20062E7BC9C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8555E-F85C-4DD7-A96D-60AD0B50603D}" type="datetime1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B100B-4B15-41DE-9C95-FD4B2FAF3986}" type="datetime1">
              <a:rPr lang="en-US" smtClean="0"/>
              <a:t>7/20/2017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1038C-9F49-410E-8CE6-B13E1C11D1BA}" type="datetime1">
              <a:rPr lang="en-US" smtClean="0"/>
              <a:t>7/20/2017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DAF41-15F2-4719-8A26-7237DA993150}" type="datetime1">
              <a:rPr lang="en-US" smtClean="0"/>
              <a:t>7/20/2017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71E7C-2337-4FDE-8020-66739DF94D88}" type="datetime1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18EAF-45CF-4FEC-8CDE-220DA385D2A6}" type="datetime1">
              <a:rPr lang="en-US" smtClean="0"/>
              <a:t>7/20/2017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E60A-38FC-4A52-8588-4F61A60B16A5}" type="datetime1">
              <a:rPr lang="en-US" smtClean="0"/>
              <a:t>7/20/2017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57200"/>
            <a:ext cx="737936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21</a:t>
            </a:r>
            <a:r>
              <a:rPr lang="en-US" sz="2400" b="1" dirty="0" smtClean="0"/>
              <a:t>Jul2017</a:t>
            </a:r>
            <a:endParaRPr lang="en-US" sz="2400" b="1" dirty="0" smtClean="0"/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Climatology and seasonality of</a:t>
            </a:r>
            <a:endParaRPr lang="en-US" sz="2400" b="1" dirty="0" smtClean="0"/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CAPE</a:t>
            </a:r>
            <a:endParaRPr lang="en-US" sz="2400" dirty="0" smtClean="0"/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BWD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dirty="0" smtClean="0"/>
              <a:t>SRH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0486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SCP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48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3997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CAPE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5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35941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BWD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0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4143" y="0"/>
            <a:ext cx="11240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SRH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4114"/>
            <a:ext cx="21686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</a:rPr>
              <a:t>CAPE x BWD x SRH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m</a:t>
            </a:r>
            <a:r>
              <a:rPr lang="en-US" sz="2000" b="1" dirty="0" smtClean="0">
                <a:solidFill>
                  <a:srgbClr val="C00000"/>
                </a:solidFill>
              </a:rPr>
              <a:t>onthly data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43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27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53</cp:revision>
  <dcterms:created xsi:type="dcterms:W3CDTF">2017-05-01T16:40:57Z</dcterms:created>
  <dcterms:modified xsi:type="dcterms:W3CDTF">2017-07-20T20:30:58Z</dcterms:modified>
</cp:coreProperties>
</file>