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4" r:id="rId2"/>
    <p:sldId id="295" r:id="rId3"/>
    <p:sldId id="296" r:id="rId4"/>
    <p:sldId id="29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8B2C7-B7F4-4AB4-BC30-0141D99BCFCD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792F1-6D6A-470A-B2C2-2EC1BB8A9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3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A916-3868-483C-9882-B00F05F90940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4543-49C4-4577-953F-1D399B1FDE30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2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882C-E660-4AFD-BCDB-743CF9C25DDD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5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03D7-E8E4-4E9B-9F57-17C11E9DB5D0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0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F310-9D7B-497C-978D-95945E0E9591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6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82B5-9D71-4476-9304-998C47A13A19}" type="datetime1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6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29E9-5236-4A99-9B2F-DDCBED7742D4}" type="datetime1">
              <a:rPr lang="en-US" smtClean="0"/>
              <a:t>7/28/2017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4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CB65-C87E-4CE7-97C0-787307A9B9B5}" type="datetime1">
              <a:rPr lang="en-US" smtClean="0"/>
              <a:t>7/28/2017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9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6479-142D-4117-ACCF-A336168509C7}" type="datetime1">
              <a:rPr lang="en-US" smtClean="0"/>
              <a:t>7/28/2017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3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B634-F2C2-4374-85CB-1D44043C9A3C}" type="datetime1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A361-9409-4D1B-A333-DA120E5F106C}" type="datetime1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3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C3B55-6ABA-4F76-88F8-CCB419DFE28A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5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81000"/>
            <a:ext cx="80772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Weekly Meeting</a:t>
            </a:r>
          </a:p>
          <a:p>
            <a:r>
              <a:rPr lang="en-US" sz="2400" b="1" dirty="0" smtClean="0"/>
              <a:t>28Jul2017</a:t>
            </a:r>
            <a:endParaRPr lang="en-US" sz="2400" b="1" dirty="0" smtClean="0"/>
          </a:p>
          <a:p>
            <a:endParaRPr lang="en-US" sz="12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Relationship between GEFS predicted SCP and observed LSR is the basis for the development of the hybrid forecasting system.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The forecast skill (anomaly correlation) is consistent with the correlation between GEFS SCP and OBS LSR.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A higher correlation (GEFS SCP, OBS LSR) may indicate a better forecast skill for LSR.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The correlation (GEFS SCP, OBS LSR) can be increased by averaging both SCP and LSR anomalies in a larger domain prior to calculating the correlation.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The skill for forecasting LSR over a larger area can be better than for 0.5</a:t>
            </a:r>
            <a:r>
              <a:rPr lang="en-US" sz="2400" b="1" baseline="30000" dirty="0" smtClean="0"/>
              <a:t>o</a:t>
            </a:r>
            <a:r>
              <a:rPr lang="en-US" sz="2400" b="1" dirty="0" smtClean="0"/>
              <a:t>×0.5</a:t>
            </a:r>
            <a:r>
              <a:rPr lang="en-US" sz="2400" b="1" baseline="30000" dirty="0" smtClean="0"/>
              <a:t>o</a:t>
            </a:r>
            <a:r>
              <a:rPr lang="en-US" sz="24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958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"/>
            <a:ext cx="4857750" cy="6286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6"/>
          <a:stretch/>
        </p:blipFill>
        <p:spPr>
          <a:xfrm>
            <a:off x="4398264" y="342900"/>
            <a:ext cx="4745736" cy="6286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12668" y="87868"/>
            <a:ext cx="5502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Week 1                                                                       Week 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544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0.5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o</a:t>
            </a:r>
            <a:r>
              <a:rPr lang="en-US" sz="2800" b="1" dirty="0" smtClean="0">
                <a:solidFill>
                  <a:srgbClr val="0000FF"/>
                </a:solidFill>
              </a:rPr>
              <a:t>×0.5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o</a:t>
            </a:r>
            <a:endParaRPr lang="en-US" sz="2800" b="1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55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"/>
            <a:ext cx="4857750" cy="6286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5"/>
          <a:stretch/>
        </p:blipFill>
        <p:spPr>
          <a:xfrm>
            <a:off x="4398264" y="342900"/>
            <a:ext cx="4745736" cy="6286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12668" y="87868"/>
            <a:ext cx="5502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Week 1                                                                       Week 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351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10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o</a:t>
            </a:r>
            <a:r>
              <a:rPr lang="en-US" sz="2800" b="1" dirty="0" smtClean="0">
                <a:solidFill>
                  <a:srgbClr val="0000FF"/>
                </a:solidFill>
              </a:rPr>
              <a:t>×10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o</a:t>
            </a:r>
            <a:endParaRPr lang="en-US" sz="2800" b="1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47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"/>
            <a:ext cx="4857750" cy="6286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6"/>
          <a:stretch/>
        </p:blipFill>
        <p:spPr>
          <a:xfrm>
            <a:off x="4398264" y="342900"/>
            <a:ext cx="4745736" cy="6286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12668" y="87868"/>
            <a:ext cx="5502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Week 1                                                                       Week 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5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o</a:t>
            </a:r>
            <a:r>
              <a:rPr lang="en-US" sz="2800" b="1" dirty="0" smtClean="0">
                <a:solidFill>
                  <a:srgbClr val="0000FF"/>
                </a:solidFill>
              </a:rPr>
              <a:t>×5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o</a:t>
            </a:r>
            <a:endParaRPr lang="en-US" sz="2800" b="1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10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121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Yutong Pan</dc:creator>
  <cp:lastModifiedBy>Hui Wang</cp:lastModifiedBy>
  <cp:revision>60</cp:revision>
  <dcterms:created xsi:type="dcterms:W3CDTF">2017-05-01T16:40:57Z</dcterms:created>
  <dcterms:modified xsi:type="dcterms:W3CDTF">2017-07-28T17:27:22Z</dcterms:modified>
</cp:coreProperties>
</file>