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0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6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533BD-C4F1-4D2D-B639-4A2ACAF45E4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6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73793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18Aug2017</a:t>
            </a:r>
          </a:p>
          <a:p>
            <a:endParaRPr lang="en-US" sz="1200" dirty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Forecast SW (LSR3) with the linear </a:t>
            </a:r>
            <a:r>
              <a:rPr lang="en-US" sz="2400" b="1" dirty="0" smtClean="0">
                <a:solidFill>
                  <a:srgbClr val="0070C0"/>
                </a:solidFill>
              </a:rPr>
              <a:t>regression </a:t>
            </a:r>
            <a:r>
              <a:rPr lang="en-US" sz="2400" b="1" dirty="0" smtClean="0">
                <a:solidFill>
                  <a:srgbClr val="0070C0"/>
                </a:solidFill>
              </a:rPr>
              <a:t>model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FF0000"/>
                </a:solidFill>
              </a:rPr>
              <a:t>Using 5</a:t>
            </a:r>
            <a:r>
              <a:rPr lang="en-US" sz="2400" baseline="30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×5</a:t>
            </a:r>
            <a:r>
              <a:rPr lang="en-US" sz="2400" baseline="30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 box-averaged anomaly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GEFS predicted SCP as a predictor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Forecasts for MAM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Forecast skill assessed based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on cross-validation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Anomaly correlation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Hit rate (3 categories, 33% each)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</a:rPr>
              <a:t>Comparison between the skills with 5</a:t>
            </a:r>
            <a:r>
              <a:rPr lang="en-US" sz="2400" baseline="30000" dirty="0" smtClean="0">
                <a:solidFill>
                  <a:srgbClr val="C00000"/>
                </a:solidFill>
              </a:rPr>
              <a:t>o</a:t>
            </a:r>
            <a:r>
              <a:rPr lang="en-US" sz="2400" dirty="0" smtClean="0">
                <a:solidFill>
                  <a:srgbClr val="C00000"/>
                </a:solidFill>
              </a:rPr>
              <a:t>×5</a:t>
            </a:r>
            <a:r>
              <a:rPr lang="en-US" sz="2400" baseline="30000" dirty="0" smtClean="0">
                <a:solidFill>
                  <a:srgbClr val="C00000"/>
                </a:solidFill>
              </a:rPr>
              <a:t>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box-averaged anomaly vs. 0.5</a:t>
            </a:r>
            <a:r>
              <a:rPr lang="en-US" sz="2400" baseline="30000" dirty="0" smtClean="0">
                <a:solidFill>
                  <a:srgbClr val="C00000"/>
                </a:solidFill>
              </a:rPr>
              <a:t>o</a:t>
            </a:r>
            <a:r>
              <a:rPr lang="en-US" sz="2400" dirty="0" smtClean="0">
                <a:solidFill>
                  <a:srgbClr val="C00000"/>
                </a:solidFill>
              </a:rPr>
              <a:t>×0.5</a:t>
            </a:r>
            <a:r>
              <a:rPr lang="en-US" sz="2400" baseline="30000" dirty="0" smtClean="0">
                <a:solidFill>
                  <a:srgbClr val="C00000"/>
                </a:solidFill>
              </a:rPr>
              <a:t>o</a:t>
            </a:r>
            <a:r>
              <a:rPr lang="en-US" sz="2400" dirty="0" smtClean="0">
                <a:solidFill>
                  <a:srgbClr val="C00000"/>
                </a:solidFill>
              </a:rPr>
              <a:t> grid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</a:rPr>
              <a:t>Check hit rate</a:t>
            </a:r>
          </a:p>
        </p:txBody>
      </p:sp>
    </p:spTree>
    <p:extLst>
      <p:ext uri="{BB962C8B-B14F-4D97-AF65-F5344CB8AC3E}">
        <p14:creationId xmlns:p14="http://schemas.microsoft.com/office/powerpoint/2010/main" val="17509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6" b="59445"/>
          <a:stretch/>
        </p:blipFill>
        <p:spPr>
          <a:xfrm>
            <a:off x="447675" y="736135"/>
            <a:ext cx="8239125" cy="46740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79" y="762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0" b="59445"/>
          <a:stretch/>
        </p:blipFill>
        <p:spPr>
          <a:xfrm>
            <a:off x="448056" y="736135"/>
            <a:ext cx="8220075" cy="46740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79" y="76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2465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LSR3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(5</a:t>
            </a:r>
            <a:r>
              <a:rPr lang="en-US" sz="3600" baseline="30000" dirty="0" smtClean="0">
                <a:solidFill>
                  <a:srgbClr val="FF0000"/>
                </a:solidFill>
              </a:rPr>
              <a:t>o</a:t>
            </a:r>
            <a:r>
              <a:rPr lang="en-US" sz="3600" dirty="0" smtClean="0">
                <a:solidFill>
                  <a:srgbClr val="FF0000"/>
                </a:solidFill>
              </a:rPr>
              <a:t>×5</a:t>
            </a:r>
            <a:r>
              <a:rPr lang="en-US" sz="3600" baseline="30000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00"/>
          <a:stretch/>
        </p:blipFill>
        <p:spPr>
          <a:xfrm>
            <a:off x="134470" y="3600450"/>
            <a:ext cx="8875059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6</cp:revision>
  <dcterms:created xsi:type="dcterms:W3CDTF">2017-08-17T20:21:37Z</dcterms:created>
  <dcterms:modified xsi:type="dcterms:W3CDTF">2017-08-18T13:55:21Z</dcterms:modified>
</cp:coreProperties>
</file>