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5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2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3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8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4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CCEC-1212-4962-9C9D-72580F917A9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88B6-1846-41B5-8259-C46B833E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73793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01Sep</a:t>
            </a:r>
            <a:r>
              <a:rPr lang="en-US" sz="2400" b="1" dirty="0" smtClean="0"/>
              <a:t>2017</a:t>
            </a:r>
            <a:endParaRPr lang="en-US" sz="2400" b="1" dirty="0" smtClean="0"/>
          </a:p>
          <a:p>
            <a:endParaRPr lang="en-US" sz="1200" dirty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Forecast SW (</a:t>
            </a:r>
            <a:r>
              <a:rPr lang="en-US" sz="2400" b="1" dirty="0" smtClean="0">
                <a:solidFill>
                  <a:srgbClr val="0070C0"/>
                </a:solidFill>
              </a:rPr>
              <a:t>LSR) </a:t>
            </a:r>
            <a:r>
              <a:rPr lang="en-US" sz="2400" b="1" dirty="0" smtClean="0">
                <a:solidFill>
                  <a:srgbClr val="0070C0"/>
                </a:solidFill>
              </a:rPr>
              <a:t>with the linear regression model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</a:rPr>
              <a:t>Using 5</a:t>
            </a:r>
            <a:r>
              <a:rPr lang="en-US" sz="2400" baseline="300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×5</a:t>
            </a:r>
            <a:r>
              <a:rPr lang="en-US" sz="2400" baseline="300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 box-averaged </a:t>
            </a:r>
            <a:r>
              <a:rPr lang="en-US" sz="2400" dirty="0" smtClean="0">
                <a:solidFill>
                  <a:srgbClr val="0070C0"/>
                </a:solidFill>
              </a:rPr>
              <a:t>anomaly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</a:rPr>
              <a:t>MAM season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</a:rPr>
              <a:t>Forecasts for </a:t>
            </a:r>
            <a:r>
              <a:rPr lang="en-US" sz="2400" b="1" dirty="0" smtClean="0">
                <a:solidFill>
                  <a:srgbClr val="0070C0"/>
                </a:solidFill>
              </a:rPr>
              <a:t>LSR3, Hail, Tornado, </a:t>
            </a:r>
            <a:r>
              <a:rPr lang="en-US" sz="2400" b="1" dirty="0" smtClean="0">
                <a:solidFill>
                  <a:srgbClr val="0070C0"/>
                </a:solidFill>
              </a:rPr>
              <a:t>wind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</a:rPr>
              <a:t>Comparison between the skills with 5</a:t>
            </a:r>
            <a:r>
              <a:rPr lang="en-US" sz="2400" baseline="300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×5</a:t>
            </a:r>
            <a:r>
              <a:rPr lang="en-US" sz="2400" baseline="300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 box-averaged anomaly vs. 0.5</a:t>
            </a:r>
            <a:r>
              <a:rPr lang="en-US" sz="2400" baseline="300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×0.5</a:t>
            </a:r>
            <a:r>
              <a:rPr lang="en-US" sz="2400" baseline="300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 grid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1524000" y="-1"/>
            <a:ext cx="6072188" cy="3176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1524000" y="3505200"/>
            <a:ext cx="6072188" cy="31760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219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1524000" y="-1"/>
            <a:ext cx="6072188" cy="3176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1524000" y="3505200"/>
            <a:ext cx="6072188" cy="31760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219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45"/>
          <a:stretch/>
        </p:blipFill>
        <p:spPr>
          <a:xfrm>
            <a:off x="1524000" y="0"/>
            <a:ext cx="6072188" cy="31868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45"/>
          <a:stretch/>
        </p:blipFill>
        <p:spPr>
          <a:xfrm>
            <a:off x="1524000" y="3505200"/>
            <a:ext cx="6072188" cy="3186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219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1524000" y="-1"/>
            <a:ext cx="6072188" cy="3176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3"/>
          <a:stretch/>
        </p:blipFill>
        <p:spPr>
          <a:xfrm>
            <a:off x="1524000" y="3505200"/>
            <a:ext cx="6072188" cy="31760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219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4</cp:revision>
  <dcterms:created xsi:type="dcterms:W3CDTF">2017-09-01T14:48:50Z</dcterms:created>
  <dcterms:modified xsi:type="dcterms:W3CDTF">2017-09-01T16:13:27Z</dcterms:modified>
</cp:coreProperties>
</file>