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6" r:id="rId4"/>
    <p:sldId id="268" r:id="rId5"/>
    <p:sldId id="264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CBC5E-F8F7-4834-9874-66F53AD832C9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B3991-06F3-4250-83B6-A186EE097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54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2F7F-B67F-4B6F-945E-75434B68887E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5A5C-69A1-445B-B0A8-BC968D45581A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5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AEC9-7FC4-42E2-A87B-9C956DA4C9AF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0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43D88-318B-4750-92CD-930A191C01D7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2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98E2-75BE-42EA-93E9-5C9C85363F01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6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06B1-A368-4F2F-82DB-3F7600BBBAE4}" type="datetime1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3C77E-7DCC-4A03-9838-C9AA346FD61D}" type="datetime1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9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93D4-E557-4599-8927-058FBF693075}" type="datetime1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4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9322-A24A-4B8E-99EE-229C3C8FE335}" type="datetime1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8331-0928-405C-BE53-DD6FDC6D0C7C}" type="datetime1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8894-7E72-4EE3-99EA-7FFCE1B0A9A5}" type="datetime1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1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F9EB7-5032-461B-BBCB-66E795902E87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6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737936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</a:p>
          <a:p>
            <a:r>
              <a:rPr lang="en-US" sz="2400" b="1" dirty="0" smtClean="0"/>
              <a:t>15Sep</a:t>
            </a:r>
            <a:r>
              <a:rPr lang="en-US" sz="2400" b="1" dirty="0" smtClean="0"/>
              <a:t>2017</a:t>
            </a:r>
            <a:endParaRPr lang="en-US" sz="2400" b="1" dirty="0" smtClean="0"/>
          </a:p>
          <a:p>
            <a:endParaRPr lang="en-US" sz="1200" dirty="0"/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Forecast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for an extreme SW event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002060"/>
                </a:solidFill>
              </a:rPr>
              <a:t>2011 Joplin tornado (EF5)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002060"/>
                </a:solidFill>
              </a:rPr>
              <a:t>Joplin, Missouri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002060"/>
                </a:solidFill>
              </a:rPr>
              <a:t>Late afternoon of Sunday, May 22, 2011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002060"/>
                </a:solidFill>
              </a:rPr>
              <a:t>158 people killed, 1150 others injured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002060"/>
                </a:solidFill>
              </a:rPr>
              <a:t>$2.8 billion damage</a:t>
            </a:r>
            <a:endParaRPr lang="en-US" sz="2000" b="1" dirty="0" smtClean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3840"/>
            <a:ext cx="9144000" cy="28041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69"/>
          <a:stretch/>
        </p:blipFill>
        <p:spPr>
          <a:xfrm>
            <a:off x="5029200" y="316468"/>
            <a:ext cx="3835400" cy="31403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43800" y="3135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NOAA GOES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82380"/>
            <a:ext cx="6229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The costliest single tornado in US history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627" y="838200"/>
            <a:ext cx="38715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 2011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 Mo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 Sa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1  2  3  4  5  6  7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10 11 12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14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15 16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18 19 20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23 24 25 26 27 28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29 30 31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6800" y="838200"/>
            <a:ext cx="38715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 2011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 Mo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 Sa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1  2  3  4  5  6  7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10 11 12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14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15 16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18 19 20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23 24 25 26 27 28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29 30 31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627" y="3820656"/>
            <a:ext cx="38715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 2011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 Mo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 Sa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1  2  3  4  5  6  7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10 11 12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14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15 16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18 19 20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23 24 25 26 27 28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29 30 31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1427" y="3810000"/>
            <a:ext cx="38715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 2011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 Mo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 Sa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1  2  3  4  5  6  7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10 11 12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14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15 16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18 19 20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23 24 25 26 27 28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29 30 31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372856"/>
            <a:ext cx="3200400" cy="3048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2732520"/>
            <a:ext cx="457200" cy="3048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96200" y="2372856"/>
            <a:ext cx="990600" cy="3048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0" y="2732520"/>
            <a:ext cx="2667000" cy="3048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43000" y="1936992"/>
            <a:ext cx="3810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96200" y="1955280"/>
            <a:ext cx="3810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91056" y="5320272"/>
            <a:ext cx="3810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247888" y="5320272"/>
            <a:ext cx="3810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00200" y="5356848"/>
            <a:ext cx="2590800" cy="3048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191500" y="5344656"/>
            <a:ext cx="495300" cy="3048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5725656"/>
            <a:ext cx="1066800" cy="3048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953000" y="5725656"/>
            <a:ext cx="3124200" cy="3048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216990" y="3070324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Week 2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36590" y="3070324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Week 2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6990" y="6042124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Week 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36590" y="6030456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Week 1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23" name="Straight Connector 22"/>
          <p:cNvCxnSpPr>
            <a:stCxn id="26" idx="2"/>
          </p:cNvCxnSpPr>
          <p:nvPr/>
        </p:nvCxnSpPr>
        <p:spPr>
          <a:xfrm>
            <a:off x="4572000" y="675144"/>
            <a:ext cx="0" cy="61828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0" y="36576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05000" y="76200"/>
            <a:ext cx="5335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GEFS 16-day hindcasts: May 9, 13, 17, 21</a:t>
            </a:r>
            <a:endParaRPr lang="en-US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0" y="0"/>
            <a:ext cx="9144000" cy="6751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73" y="914400"/>
            <a:ext cx="3414827" cy="23938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343" y="533400"/>
            <a:ext cx="236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SPC LSR3: 22 May 2011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4385846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0.5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66048" y="4309646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0.5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31427" y="76200"/>
            <a:ext cx="1736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73" y="914400"/>
            <a:ext cx="3414827" cy="23938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343" y="533400"/>
            <a:ext cx="236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SPC LSR3: 22 May 2011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66216" y="76200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4385846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0.5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66048" y="4309646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0.5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8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9515" y="224135"/>
            <a:ext cx="5545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Hybrid Model Week 1 and 2 LSR3 Forecast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79" y="76200"/>
            <a:ext cx="1736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6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879" y="76200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9515" y="224135"/>
            <a:ext cx="5545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Hybrid Model Week 1 and 2 LSR3 Forecast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4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281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21</cp:revision>
  <dcterms:created xsi:type="dcterms:W3CDTF">2017-08-17T20:21:37Z</dcterms:created>
  <dcterms:modified xsi:type="dcterms:W3CDTF">2017-09-15T17:35:53Z</dcterms:modified>
</cp:coreProperties>
</file>