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7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1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0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5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7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9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3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0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956AA-6863-4351-A486-77BC999A676F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E42A-B087-490A-AB3A-AA0517B38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6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38694"/>
            <a:ext cx="737936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22</a:t>
            </a:r>
            <a:r>
              <a:rPr lang="en-US" sz="2400" b="1" dirty="0" smtClean="0"/>
              <a:t>Sep2017</a:t>
            </a:r>
            <a:endParaRPr lang="en-US" sz="2400" b="1" dirty="0" smtClean="0"/>
          </a:p>
          <a:p>
            <a:endParaRPr lang="en-US" sz="1200" dirty="0"/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Forecast for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extreme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SW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events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MAM 1996 – 2012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Weekly total LSR3 over the US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Time series of weekly mean forecast 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W</a:t>
            </a:r>
            <a:r>
              <a:rPr lang="en-US" sz="2800" b="1" dirty="0" smtClean="0">
                <a:solidFill>
                  <a:srgbClr val="002060"/>
                </a:solidFill>
              </a:rPr>
              <a:t>eek 1 and </a:t>
            </a:r>
            <a:r>
              <a:rPr lang="en-US" sz="2800" b="1" dirty="0">
                <a:solidFill>
                  <a:srgbClr val="002060"/>
                </a:solidFill>
              </a:rPr>
              <a:t>W</a:t>
            </a:r>
            <a:r>
              <a:rPr lang="en-US" sz="2800" b="1" dirty="0" smtClean="0">
                <a:solidFill>
                  <a:srgbClr val="002060"/>
                </a:solidFill>
              </a:rPr>
              <a:t>eek 2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Forecast skill (AC)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3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60960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2011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2018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2012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618" y="1084183"/>
            <a:ext cx="235218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Total weekly LSR3 over US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OBS</a:t>
            </a:r>
          </a:p>
          <a:p>
            <a:r>
              <a:rPr lang="en-US" sz="1600" dirty="0" smtClean="0"/>
              <a:t>             Week-1 FCST</a:t>
            </a:r>
          </a:p>
          <a:p>
            <a:r>
              <a:rPr lang="en-US" sz="1600" dirty="0" smtClean="0"/>
              <a:t>             Week-2 FCST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465183"/>
            <a:ext cx="533400" cy="76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693783"/>
            <a:ext cx="533400" cy="76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1922383"/>
            <a:ext cx="533400" cy="76200"/>
          </a:xfrm>
          <a:prstGeom prst="rect">
            <a:avLst/>
          </a:prstGeom>
          <a:solidFill>
            <a:srgbClr val="0066CC"/>
          </a:solidFill>
          <a:ln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60960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2001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2018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2002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60960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2003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2018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2004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267361"/>
            <a:ext cx="220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AC (MAM 1996-2012)</a:t>
            </a:r>
          </a:p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Week-1 FCST: 0.53</a:t>
            </a:r>
          </a:p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Week-2 FCST: 0.20</a:t>
            </a:r>
          </a:p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Both above the 99% significance level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6</cp:revision>
  <dcterms:created xsi:type="dcterms:W3CDTF">2017-09-21T20:24:22Z</dcterms:created>
  <dcterms:modified xsi:type="dcterms:W3CDTF">2017-09-22T15:55:39Z</dcterms:modified>
</cp:coreProperties>
</file>