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86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DA78-1E0E-471A-B060-22CD65D51A7C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A407-BE4C-48D8-951B-822E4A1E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29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DA78-1E0E-471A-B060-22CD65D51A7C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A407-BE4C-48D8-951B-822E4A1E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DA78-1E0E-471A-B060-22CD65D51A7C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A407-BE4C-48D8-951B-822E4A1E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9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DA78-1E0E-471A-B060-22CD65D51A7C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A407-BE4C-48D8-951B-822E4A1E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2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DA78-1E0E-471A-B060-22CD65D51A7C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A407-BE4C-48D8-951B-822E4A1E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3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DA78-1E0E-471A-B060-22CD65D51A7C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A407-BE4C-48D8-951B-822E4A1E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6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DA78-1E0E-471A-B060-22CD65D51A7C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A407-BE4C-48D8-951B-822E4A1E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DA78-1E0E-471A-B060-22CD65D51A7C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A407-BE4C-48D8-951B-822E4A1E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2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DA78-1E0E-471A-B060-22CD65D51A7C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A407-BE4C-48D8-951B-822E4A1E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5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DA78-1E0E-471A-B060-22CD65D51A7C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A407-BE4C-48D8-951B-822E4A1E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8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DA78-1E0E-471A-B060-22CD65D51A7C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8A407-BE4C-48D8-951B-822E4A1E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6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1DA78-1E0E-471A-B060-22CD65D51A7C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8A407-BE4C-48D8-951B-822E4A1E6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77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381000"/>
            <a:ext cx="737936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Weekly Meeting</a:t>
            </a:r>
            <a:endParaRPr lang="en-US" sz="2400" b="1" dirty="0" smtClean="0"/>
          </a:p>
          <a:p>
            <a:r>
              <a:rPr lang="en-US" sz="2400" b="1" dirty="0" smtClean="0"/>
              <a:t>20</a:t>
            </a:r>
            <a:r>
              <a:rPr lang="en-US" sz="2400" b="1" dirty="0" smtClean="0"/>
              <a:t>Oct2017</a:t>
            </a:r>
            <a:endParaRPr lang="en-US" sz="2400" b="1" dirty="0" smtClean="0"/>
          </a:p>
          <a:p>
            <a:endParaRPr lang="en-US" sz="1200" dirty="0"/>
          </a:p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Forecast for extreme SW events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002060"/>
                </a:solidFill>
              </a:rPr>
              <a:t>MAM 1996 – 2012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002060"/>
                </a:solidFill>
              </a:rPr>
              <a:t>Extreme events objectively determined 	Weekly total LSR3 over the US &gt; 300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002060"/>
                </a:solidFill>
              </a:rPr>
              <a:t>Time series of weekly mean LSR3 forecast for </a:t>
            </a:r>
          </a:p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</a:rPr>
              <a:t>	Week 1 and </a:t>
            </a:r>
            <a:r>
              <a:rPr lang="en-US" sz="2800" b="1" dirty="0">
                <a:solidFill>
                  <a:srgbClr val="002060"/>
                </a:solidFill>
              </a:rPr>
              <a:t>W</a:t>
            </a:r>
            <a:r>
              <a:rPr lang="en-US" sz="2800" b="1" dirty="0" smtClean="0">
                <a:solidFill>
                  <a:srgbClr val="002060"/>
                </a:solidFill>
              </a:rPr>
              <a:t>eek 2</a:t>
            </a:r>
          </a:p>
          <a:p>
            <a:pPr marL="457200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002060"/>
                </a:solidFill>
              </a:rPr>
              <a:t>Extreme events were selected when both week 1 and week 2 LSR3 &gt; 300</a:t>
            </a:r>
          </a:p>
          <a:p>
            <a:pPr marL="457200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00" b="1" dirty="0" smtClean="0">
                <a:solidFill>
                  <a:srgbClr val="002060"/>
                </a:solidFill>
              </a:rPr>
              <a:t>Week-1 and week-2 forecast for extreme events</a:t>
            </a:r>
          </a:p>
        </p:txBody>
      </p:sp>
    </p:spTree>
    <p:extLst>
      <p:ext uri="{BB962C8B-B14F-4D97-AF65-F5344CB8AC3E}">
        <p14:creationId xmlns:p14="http://schemas.microsoft.com/office/powerpoint/2010/main" val="48754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95"/>
          <a:stretch/>
        </p:blipFill>
        <p:spPr>
          <a:xfrm>
            <a:off x="1922318" y="1"/>
            <a:ext cx="688181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76200"/>
            <a:ext cx="2066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May 2011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700" y="4614208"/>
            <a:ext cx="1993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5 out of 7 (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sym typeface="Symbol"/>
              </a:rPr>
              <a:t>70%) forecasts for extreme events show some signals of severe weather.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90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609600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MAM 2011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820180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MAM 2012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1800" y="3886200"/>
            <a:ext cx="1828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AC (MAM 1996-2012)</a:t>
            </a:r>
          </a:p>
          <a:p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Week-1 FCST: 0.53</a:t>
            </a:r>
          </a:p>
          <a:p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Week-2 FCST: 0.20</a:t>
            </a:r>
          </a:p>
          <a:p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Both above the 99% significance level</a:t>
            </a:r>
            <a:endParaRPr lang="en-US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007983"/>
            <a:ext cx="2776594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Total weekly LSR3 over the U.S.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OBS</a:t>
            </a:r>
          </a:p>
          <a:p>
            <a:r>
              <a:rPr lang="en-US" sz="1600" dirty="0" smtClean="0"/>
              <a:t>             Week-1 FCST</a:t>
            </a:r>
          </a:p>
          <a:p>
            <a:r>
              <a:rPr lang="en-US" sz="1600" dirty="0" smtClean="0"/>
              <a:t>             Week-2 FCST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75782" y="1388983"/>
            <a:ext cx="533400" cy="76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75782" y="1617583"/>
            <a:ext cx="533400" cy="762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5782" y="1846183"/>
            <a:ext cx="533400" cy="76200"/>
          </a:xfrm>
          <a:prstGeom prst="rect">
            <a:avLst/>
          </a:prstGeom>
          <a:solidFill>
            <a:srgbClr val="0066CC"/>
          </a:solidFill>
          <a:ln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3416" y="1066800"/>
            <a:ext cx="40342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Adjustment for LSR3 anomaly: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FCST anomaly x ration of SD (OBD, FCST)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609600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MAM 2011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820180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MAM 2012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96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95"/>
          <a:stretch/>
        </p:blipFill>
        <p:spPr>
          <a:xfrm>
            <a:off x="1922318" y="1"/>
            <a:ext cx="688181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76200"/>
            <a:ext cx="2066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May 2003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7431" y="821353"/>
            <a:ext cx="1289969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OBS</a:t>
            </a:r>
          </a:p>
          <a:p>
            <a:pPr algn="r"/>
            <a:endParaRPr lang="en-US" sz="3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FCST</a:t>
            </a:r>
          </a:p>
          <a:p>
            <a:pPr algn="r"/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FCST</a:t>
            </a:r>
          </a:p>
          <a:p>
            <a:pPr algn="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adjusted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" y="5858470"/>
            <a:ext cx="233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333FF"/>
                </a:solidFill>
              </a:rPr>
              <a:t>One-day difference between the 7 days for week 1 and week 2</a:t>
            </a:r>
            <a:endParaRPr lang="en-US" b="1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17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95"/>
          <a:stretch/>
        </p:blipFill>
        <p:spPr>
          <a:xfrm>
            <a:off x="1922318" y="1"/>
            <a:ext cx="688181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76200"/>
            <a:ext cx="2066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May 2003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90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95"/>
          <a:stretch/>
        </p:blipFill>
        <p:spPr>
          <a:xfrm>
            <a:off x="1922318" y="1"/>
            <a:ext cx="688181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76200"/>
            <a:ext cx="2066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May 2004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22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95"/>
          <a:stretch/>
        </p:blipFill>
        <p:spPr>
          <a:xfrm>
            <a:off x="1922318" y="1"/>
            <a:ext cx="688181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76200"/>
            <a:ext cx="2066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May 2004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86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95"/>
          <a:stretch/>
        </p:blipFill>
        <p:spPr>
          <a:xfrm>
            <a:off x="1922318" y="1"/>
            <a:ext cx="688181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76200"/>
            <a:ext cx="2066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May 2004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51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95"/>
          <a:stretch/>
        </p:blipFill>
        <p:spPr>
          <a:xfrm>
            <a:off x="1922318" y="1"/>
            <a:ext cx="688181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76200"/>
            <a:ext cx="2066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May 2011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0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124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Hui Wang</cp:lastModifiedBy>
  <cp:revision>13</cp:revision>
  <dcterms:created xsi:type="dcterms:W3CDTF">2017-10-16T19:58:56Z</dcterms:created>
  <dcterms:modified xsi:type="dcterms:W3CDTF">2017-10-20T17:28:33Z</dcterms:modified>
</cp:coreProperties>
</file>