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410A-F14D-4E13-A326-2DADD79FB2CA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AFC5-88F6-4705-8981-99BD25F21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64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410A-F14D-4E13-A326-2DADD79FB2CA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AFC5-88F6-4705-8981-99BD25F21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0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410A-F14D-4E13-A326-2DADD79FB2CA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AFC5-88F6-4705-8981-99BD25F21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48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410A-F14D-4E13-A326-2DADD79FB2CA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AFC5-88F6-4705-8981-99BD25F21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47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410A-F14D-4E13-A326-2DADD79FB2CA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AFC5-88F6-4705-8981-99BD25F21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97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410A-F14D-4E13-A326-2DADD79FB2CA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AFC5-88F6-4705-8981-99BD25F21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410A-F14D-4E13-A326-2DADD79FB2CA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AFC5-88F6-4705-8981-99BD25F21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1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410A-F14D-4E13-A326-2DADD79FB2CA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AFC5-88F6-4705-8981-99BD25F21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7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410A-F14D-4E13-A326-2DADD79FB2CA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AFC5-88F6-4705-8981-99BD25F21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06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410A-F14D-4E13-A326-2DADD79FB2CA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AFC5-88F6-4705-8981-99BD25F21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60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410A-F14D-4E13-A326-2DADD79FB2CA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AFC5-88F6-4705-8981-99BD25F21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56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3410A-F14D-4E13-A326-2DADD79FB2CA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5AFC5-88F6-4705-8981-99BD25F21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9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55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/>
              <a:t>Update</a:t>
            </a:r>
          </a:p>
          <a:p>
            <a:r>
              <a:rPr lang="en-US" sz="2800" b="1" dirty="0" smtClean="0"/>
              <a:t>19May2017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35534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Only over the US</a:t>
            </a:r>
          </a:p>
          <a:p>
            <a:r>
              <a:rPr lang="en-US" sz="2800" b="1" dirty="0" smtClean="0"/>
              <a:t>-Calculated SCP (CFSR) and LSR(</a:t>
            </a:r>
            <a:r>
              <a:rPr lang="en-US" sz="2800" b="1" dirty="0" err="1" smtClean="0"/>
              <a:t>Hail,Tornado,Wind</a:t>
            </a:r>
            <a:r>
              <a:rPr lang="en-US" sz="2800" b="1" dirty="0" smtClean="0"/>
              <a:t>) monthly mean for  from 1996-2012</a:t>
            </a:r>
          </a:p>
          <a:p>
            <a:r>
              <a:rPr lang="en-US" sz="2800" b="1" dirty="0" smtClean="0"/>
              <a:t>-Calculated SCP(CFSR) climatology (1996-2012)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To do </a:t>
            </a:r>
          </a:p>
          <a:p>
            <a:r>
              <a:rPr lang="en-US" sz="2800" b="1" dirty="0" smtClean="0"/>
              <a:t>1.Calculate the monthly correlation map from 1996-2012 of</a:t>
            </a:r>
          </a:p>
          <a:p>
            <a:pPr marL="285750" indent="-285750">
              <a:buFontTx/>
              <a:buChar char="-"/>
            </a:pPr>
            <a:r>
              <a:rPr lang="en-US" sz="2800" b="1" dirty="0"/>
              <a:t>Total SCP(CFSR) &amp; LSR(Hail-Wind-Tornado)</a:t>
            </a:r>
          </a:p>
          <a:p>
            <a:pPr marL="285750" indent="-285750">
              <a:buFontTx/>
              <a:buChar char="-"/>
            </a:pPr>
            <a:r>
              <a:rPr lang="en-US" sz="2800" b="1" dirty="0"/>
              <a:t>SCP&gt;1 (CFSR)&amp;LSR(Hail-Wind-Tornado)</a:t>
            </a:r>
          </a:p>
          <a:p>
            <a:r>
              <a:rPr lang="en-US" sz="2800" b="1" dirty="0" smtClean="0"/>
              <a:t>2.Calculate the SCP(GEFS 5 ensembles) monthly average and climatology 1996-2012.</a:t>
            </a:r>
          </a:p>
          <a:p>
            <a:r>
              <a:rPr lang="en-US" sz="2800" b="1" dirty="0"/>
              <a:t>3</a:t>
            </a:r>
            <a:r>
              <a:rPr lang="en-US" sz="2800" b="1" smtClean="0"/>
              <a:t>.Calculate </a:t>
            </a:r>
            <a:r>
              <a:rPr lang="en-US" sz="2800" b="1" dirty="0" smtClean="0"/>
              <a:t>the probabilistic coefficient for the SCP data</a:t>
            </a:r>
          </a:p>
        </p:txBody>
      </p:sp>
    </p:spTree>
    <p:extLst>
      <p:ext uri="{BB962C8B-B14F-4D97-AF65-F5344CB8AC3E}">
        <p14:creationId xmlns:p14="http://schemas.microsoft.com/office/powerpoint/2010/main" val="503635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655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6427" y="914400"/>
            <a:ext cx="764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Hail</a:t>
            </a:r>
            <a:endParaRPr lang="en-US" sz="28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6629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07420" y="3019908"/>
            <a:ext cx="1407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Tornado</a:t>
            </a:r>
            <a:endParaRPr lang="en-US" sz="28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90999"/>
            <a:ext cx="6629400" cy="220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98688" y="543766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Wind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2951"/>
            <a:ext cx="2584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Monthly mean LSR</a:t>
            </a:r>
            <a:endParaRPr lang="en-US" sz="2400" b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419850"/>
            <a:ext cx="4819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056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" y="458443"/>
            <a:ext cx="9135762" cy="578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416" y="0"/>
            <a:ext cx="9129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SCP(CFSR) climatology (1996-2012)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382" y="6324600"/>
            <a:ext cx="6457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658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82</Words>
  <Application>Microsoft Office PowerPoint</Application>
  <PresentationFormat>On-screen Show (4:3)</PresentationFormat>
  <Paragraphs>17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Alima Diawara</dc:creator>
  <cp:lastModifiedBy>Alima Diawara</cp:lastModifiedBy>
  <cp:revision>7</cp:revision>
  <dcterms:created xsi:type="dcterms:W3CDTF">2017-05-19T16:17:16Z</dcterms:created>
  <dcterms:modified xsi:type="dcterms:W3CDTF">2017-05-19T17:39:16Z</dcterms:modified>
</cp:coreProperties>
</file>