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582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6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0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4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9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7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0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5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410A-F14D-4E13-A326-2DADD79FB2C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AFC5-88F6-4705-8981-99BD25F2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9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5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Update</a:t>
            </a:r>
          </a:p>
          <a:p>
            <a:r>
              <a:rPr lang="en-US" sz="2800" b="1" dirty="0"/>
              <a:t>02June2017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935534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Only over the US</a:t>
            </a:r>
          </a:p>
          <a:p>
            <a:r>
              <a:rPr lang="en-US" sz="2800" b="1" dirty="0"/>
              <a:t>-Calculated SCP (CFSR) monthly climatology  from 1996-2012</a:t>
            </a:r>
          </a:p>
          <a:p>
            <a:endParaRPr lang="en-US" sz="2800" b="1" dirty="0"/>
          </a:p>
          <a:p>
            <a:r>
              <a:rPr lang="en-US" sz="2800" b="1" dirty="0"/>
              <a:t>-Calculating SCP(GEFS) 5 ensembles monthly mean and climatology (1996-2012)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201181"/>
              </p:ext>
            </p:extLst>
          </p:nvPr>
        </p:nvGraphicFramePr>
        <p:xfrm>
          <a:off x="2133600" y="3390719"/>
          <a:ext cx="5257800" cy="1981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121542515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43566576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67688559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35429269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16097884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620703745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1996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1997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1998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1999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9402482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2006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47557588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2009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latin typeface="+mj-lt"/>
                        </a:rPr>
                        <a:t>2011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  <a:latin typeface="+mj-lt"/>
                        </a:rPr>
                        <a:t>2012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326695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63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0757"/>
            <a:ext cx="9144000" cy="6315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9228" y="76200"/>
            <a:ext cx="4885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SCP(CFSR) Monthly Climatology</a:t>
            </a:r>
          </a:p>
        </p:txBody>
      </p:sp>
    </p:spTree>
    <p:extLst>
      <p:ext uri="{BB962C8B-B14F-4D97-AF65-F5344CB8AC3E}">
        <p14:creationId xmlns:p14="http://schemas.microsoft.com/office/powerpoint/2010/main" val="271418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9</cp:revision>
  <dcterms:created xsi:type="dcterms:W3CDTF">2017-05-19T16:17:16Z</dcterms:created>
  <dcterms:modified xsi:type="dcterms:W3CDTF">2017-06-02T16:37:44Z</dcterms:modified>
</cp:coreProperties>
</file>