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59" r:id="rId4"/>
    <p:sldId id="263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BDEF-1EC5-4F25-90F0-377DA621438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274-92CE-49FF-A445-52B88AA5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1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BDEF-1EC5-4F25-90F0-377DA621438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274-92CE-49FF-A445-52B88AA5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61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BDEF-1EC5-4F25-90F0-377DA621438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274-92CE-49FF-A445-52B88AA5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62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BDEF-1EC5-4F25-90F0-377DA621438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274-92CE-49FF-A445-52B88AA5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3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BDEF-1EC5-4F25-90F0-377DA621438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274-92CE-49FF-A445-52B88AA5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1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BDEF-1EC5-4F25-90F0-377DA621438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274-92CE-49FF-A445-52B88AA5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5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BDEF-1EC5-4F25-90F0-377DA621438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274-92CE-49FF-A445-52B88AA5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09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BDEF-1EC5-4F25-90F0-377DA621438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274-92CE-49FF-A445-52B88AA5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98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BDEF-1EC5-4F25-90F0-377DA621438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274-92CE-49FF-A445-52B88AA5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8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BDEF-1EC5-4F25-90F0-377DA621438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274-92CE-49FF-A445-52B88AA5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97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9BDEF-1EC5-4F25-90F0-377DA621438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D274-92CE-49FF-A445-52B88AA5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9BDEF-1EC5-4F25-90F0-377DA6214382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7D274-92CE-49FF-A445-52B88AA51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6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Update</a:t>
            </a:r>
          </a:p>
          <a:p>
            <a:r>
              <a:rPr lang="en-US" sz="2000" b="1" dirty="0" smtClean="0"/>
              <a:t>07Jul</a:t>
            </a:r>
            <a:r>
              <a:rPr lang="en-US" sz="2000" b="1" dirty="0" smtClean="0"/>
              <a:t>2017</a:t>
            </a:r>
          </a:p>
          <a:p>
            <a:endParaRPr lang="en-US" sz="2400" b="1" dirty="0" smtClean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/>
              <a:t>S</a:t>
            </a:r>
            <a:r>
              <a:rPr lang="en-US" sz="2400" b="1" dirty="0" smtClean="0"/>
              <a:t>catter plots of SCP(CFSR) and LSR3(</a:t>
            </a:r>
            <a:r>
              <a:rPr lang="en-US" sz="2400" b="1" dirty="0" err="1" smtClean="0"/>
              <a:t>Hail+Tornado+Wind</a:t>
            </a:r>
            <a:r>
              <a:rPr lang="en-US" sz="2400" b="1" dirty="0" smtClean="0"/>
              <a:t>) and separate components) 7days climatology from 1996-2012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SCP(CFSR) vs. LSR (Hail + Tornado + Wind), 7 days count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vs. Hail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vs. Tornado</a:t>
            </a:r>
          </a:p>
          <a:p>
            <a:pPr>
              <a:spcAft>
                <a:spcPts val="600"/>
              </a:spcAft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vs. Wind</a:t>
            </a:r>
          </a:p>
          <a:p>
            <a:pPr>
              <a:spcAft>
                <a:spcPts val="600"/>
              </a:spcAft>
            </a:pPr>
            <a:endParaRPr lang="en-US" sz="2400" b="1" dirty="0" smtClean="0"/>
          </a:p>
          <a:p>
            <a:pPr>
              <a:spcAft>
                <a:spcPts val="600"/>
              </a:spcAft>
            </a:pPr>
            <a:r>
              <a:rPr lang="en-US" sz="2400" b="1" dirty="0" smtClean="0"/>
              <a:t>To do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Making scatter plots of SCP(GEFS) and LSR3(</a:t>
            </a:r>
            <a:r>
              <a:rPr lang="en-US" sz="2400" b="1" dirty="0" err="1" smtClean="0"/>
              <a:t>Hail+Tornado+Wind</a:t>
            </a:r>
            <a:r>
              <a:rPr lang="en-US" sz="2400" b="1" dirty="0" smtClean="0"/>
              <a:t>) and separate components) 7days running from 1996-2012</a:t>
            </a:r>
          </a:p>
          <a:p>
            <a:pPr>
              <a:spcAft>
                <a:spcPts val="600"/>
              </a:spcAft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2694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1DCC1AE2-4C3A-4AB5-9CA1-4EA574598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381000"/>
            <a:ext cx="4617729" cy="324706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970B746-CB8F-4154-AA36-4186C8682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6200" y="3704268"/>
            <a:ext cx="4648200" cy="31537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67F8849-068D-4333-91EA-75707DE1D7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0231" y="381000"/>
            <a:ext cx="4483769" cy="32470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6F6F0DF1-D8EA-4846-84FA-783BFFC0C3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0230" y="3581400"/>
            <a:ext cx="4483769" cy="3276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F3248B-17BC-4C07-BE10-61F5439F6F5E}"/>
              </a:ext>
            </a:extLst>
          </p:cNvPr>
          <p:cNvSpPr txBox="1"/>
          <p:nvPr/>
        </p:nvSpPr>
        <p:spPr>
          <a:xfrm>
            <a:off x="-1" y="0"/>
            <a:ext cx="9145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Scatter Plot of  7 days </a:t>
            </a:r>
            <a:r>
              <a:rPr lang="en-US" sz="2400" b="1" dirty="0" smtClean="0"/>
              <a:t>climatology</a:t>
            </a:r>
            <a:r>
              <a:rPr lang="en-US" sz="2400" b="1" dirty="0" smtClean="0"/>
              <a:t> </a:t>
            </a:r>
            <a:r>
              <a:rPr lang="en-US" sz="2400" b="1" dirty="0"/>
              <a:t>of SCP(CFSR) vs. </a:t>
            </a:r>
            <a:r>
              <a:rPr lang="en-US" sz="2400" b="1" dirty="0" smtClean="0"/>
              <a:t>LSR3 </a:t>
            </a:r>
            <a:r>
              <a:rPr lang="en-US" sz="2400" b="1" dirty="0"/>
              <a:t>and </a:t>
            </a:r>
            <a:r>
              <a:rPr lang="en-US" sz="2400" b="1" dirty="0" smtClean="0"/>
              <a:t>separately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400940"/>
            <a:ext cx="1676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SCP(CFSR) vs. Hail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72200" y="398802"/>
            <a:ext cx="16764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SCP(CFSR) vs. Wind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09700" y="3657600"/>
            <a:ext cx="20955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SCP(CFSR) vs. Tornado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00528" y="3642170"/>
            <a:ext cx="3691071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SCP(CFSR) vs. LSR3 (</a:t>
            </a:r>
            <a:r>
              <a:rPr lang="en-US" sz="1400" b="1" dirty="0" err="1" smtClean="0"/>
              <a:t>Hail+Tornado+Wind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14550" y="3502968"/>
            <a:ext cx="6858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SCP(CFSR)</a:t>
            </a:r>
            <a:endParaRPr lang="en-US" sz="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81800" y="3465984"/>
            <a:ext cx="6858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SCP(CFSR)</a:t>
            </a:r>
            <a:endParaRPr lang="en-US" sz="9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95500" y="6633385"/>
            <a:ext cx="6858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SCP(CFSR)</a:t>
            </a:r>
            <a:endParaRPr lang="en-US" sz="9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03163" y="6629400"/>
            <a:ext cx="6858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SCP(CFSR)</a:t>
            </a:r>
            <a:endParaRPr lang="en-US" sz="900" b="1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-78911" y="1907712"/>
            <a:ext cx="38865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Hail</a:t>
            </a:r>
            <a:endParaRPr lang="en-US" sz="900" b="1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467018" y="1793412"/>
            <a:ext cx="617257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Wind</a:t>
            </a:r>
            <a:endParaRPr lang="en-US" sz="900" b="1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269412" y="5062355"/>
            <a:ext cx="769657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Tornado</a:t>
            </a:r>
            <a:endParaRPr lang="en-US" sz="900" b="1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4528956" y="5138556"/>
            <a:ext cx="61725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LSR3</a:t>
            </a:r>
            <a:endParaRPr lang="en-US" sz="9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28833" y="838200"/>
            <a:ext cx="7665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=0.62</a:t>
            </a: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57800" y="837488"/>
            <a:ext cx="7665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=0.45</a:t>
            </a:r>
            <a:endParaRPr 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5033" y="4114800"/>
            <a:ext cx="7665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=0.55</a:t>
            </a:r>
            <a:endParaRPr 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300528" y="4114800"/>
            <a:ext cx="7665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=0.51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10334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9086" y="19800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JFM</a:t>
            </a:r>
            <a:endParaRPr 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38540" y="1752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FMA</a:t>
            </a:r>
            <a:endParaRPr lang="en-US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03102" y="3456801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MAM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87067" y="5105400"/>
            <a:ext cx="513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AMJ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21490" y="198004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MJJ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86610" y="1752600"/>
            <a:ext cx="3768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JJA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43233" y="3447402"/>
            <a:ext cx="397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JAS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5084" y="510540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ASO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01147" y="198003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SON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32366" y="1744766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OND</a:t>
            </a:r>
            <a:endParaRPr lang="en-US" sz="12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2" y="438150"/>
            <a:ext cx="2586528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011083"/>
            <a:ext cx="2590801" cy="13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6" y="3654406"/>
            <a:ext cx="2581544" cy="145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4" y="5301134"/>
            <a:ext cx="2562315" cy="1480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390" y="437970"/>
            <a:ext cx="2757809" cy="131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151" y="2011083"/>
            <a:ext cx="2746049" cy="1358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391" y="3654406"/>
            <a:ext cx="2757809" cy="1450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2391" y="5301134"/>
            <a:ext cx="2757808" cy="1480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37971"/>
            <a:ext cx="2743200" cy="1314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430" y="2011082"/>
            <a:ext cx="2660569" cy="1358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5974299" y="4572000"/>
            <a:ext cx="20768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SCP(CFSR) vs. Hail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28599" y="485001"/>
            <a:ext cx="7665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=0.50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24033" y="2085201"/>
            <a:ext cx="7665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=0.47</a:t>
            </a:r>
            <a:endParaRPr 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860472" y="561201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=0.28</a:t>
            </a:r>
            <a:endParaRPr lang="en-US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908472" y="533400"/>
            <a:ext cx="7971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=0.28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984672" y="2085201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=0.33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860472" y="2085201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=0.28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28599" y="3724401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=0.38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828957" y="3724401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=0.22</a:t>
            </a:r>
            <a:endParaRPr lang="en-US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28598" y="5402832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=0.40</a:t>
            </a:r>
            <a:endParaRPr lang="en-US" sz="1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936672" y="5382399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=0.20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233165" y="498333"/>
            <a:ext cx="7665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=0.50</a:t>
            </a:r>
            <a:endParaRPr lang="en-US" sz="1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28599" y="2098533"/>
            <a:ext cx="7665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=0.47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111719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9086" y="2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JFM</a:t>
            </a:r>
            <a:endParaRPr 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38540" y="1752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FMA</a:t>
            </a:r>
            <a:endParaRPr lang="en-US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03102" y="3456801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MAM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87067" y="5029200"/>
            <a:ext cx="513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AMJ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226290" y="1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MJJ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91410" y="1752600"/>
            <a:ext cx="3768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JJA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148033" y="3447402"/>
            <a:ext cx="397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JAS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19884" y="502920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ASO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58014" y="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SON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32366" y="1704201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OND</a:t>
            </a:r>
            <a:endParaRPr lang="en-US" sz="12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1" y="277001"/>
            <a:ext cx="2861919" cy="1475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1463"/>
            <a:ext cx="2895600" cy="155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4" y="3724400"/>
            <a:ext cx="2838016" cy="138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0" y="5272744"/>
            <a:ext cx="2861919" cy="1585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293361"/>
            <a:ext cx="2895601" cy="1451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51464"/>
            <a:ext cx="2895600" cy="1553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8" y="3724402"/>
            <a:ext cx="2895601" cy="138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5257800"/>
            <a:ext cx="2895599" cy="1585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77001"/>
            <a:ext cx="2971800" cy="1467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9" y="1951463"/>
            <a:ext cx="2971801" cy="155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974299" y="4572000"/>
            <a:ext cx="2537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SCP(CFSR) vs. Tornado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165272" y="381000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=0.28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984672" y="381000"/>
            <a:ext cx="7971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=0.32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984672" y="2085201"/>
            <a:ext cx="9495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=0.30</a:t>
            </a:r>
            <a:endParaRPr 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165272" y="2085201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=0.28</a:t>
            </a:r>
            <a:endParaRPr lang="en-US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69672" y="3837801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=0.40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133757" y="3837801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=0.16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69672" y="5361801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=0.42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241472" y="5361801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=0.21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00233" y="381000"/>
            <a:ext cx="7665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=0.32</a:t>
            </a:r>
            <a:endParaRPr lang="en-US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28599" y="2098533"/>
            <a:ext cx="7665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=0.42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59566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9086" y="152401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JFM</a:t>
            </a:r>
            <a:endParaRPr 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38540" y="1706996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FMA</a:t>
            </a:r>
            <a:endParaRPr lang="en-US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03102" y="3533001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MAM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87067" y="5133201"/>
            <a:ext cx="513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AMJ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73890" y="152400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MJJ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39010" y="1706996"/>
            <a:ext cx="3768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JJA</a:t>
            </a:r>
            <a:endParaRPr lang="en-US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95633" y="3533001"/>
            <a:ext cx="397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JAS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967484" y="5110622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ASO</a:t>
            </a:r>
            <a:endParaRPr lang="en-US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162800" y="180201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SON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94019" y="1744766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OND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974299" y="4572000"/>
            <a:ext cx="22339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SCP(CFSR) vs. Wind</a:t>
            </a:r>
            <a:endParaRPr lang="en-US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" y="381000"/>
            <a:ext cx="273524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" y="1917899"/>
            <a:ext cx="2735248" cy="162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8" y="3733799"/>
            <a:ext cx="2718521" cy="1399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0" y="5387620"/>
            <a:ext cx="2693630" cy="14703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614" y="381000"/>
            <a:ext cx="2834185" cy="1325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613" y="1917899"/>
            <a:ext cx="2834185" cy="161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614" y="3733799"/>
            <a:ext cx="2834184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613" y="5341759"/>
            <a:ext cx="2834186" cy="1516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290" y="380333"/>
            <a:ext cx="2973910" cy="132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290" y="1958003"/>
            <a:ext cx="2973910" cy="162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28600" y="457200"/>
            <a:ext cx="7665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=0.42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00233" y="2009001"/>
            <a:ext cx="7665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=0.30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012872" y="457200"/>
            <a:ext cx="95461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=0.10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137072" y="505599"/>
            <a:ext cx="7971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=0.26</a:t>
            </a:r>
            <a:endParaRPr 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213272" y="2057400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=0.32</a:t>
            </a:r>
            <a:endParaRPr lang="en-US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089072" y="2009001"/>
            <a:ext cx="98481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=0.19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04798" y="3835770"/>
            <a:ext cx="83374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=0.16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012872" y="3835770"/>
            <a:ext cx="95461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=0.18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04798" y="5514201"/>
            <a:ext cx="83374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=0.14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012872" y="5493768"/>
            <a:ext cx="95461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=0.15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855582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" y="381000"/>
            <a:ext cx="27908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5" y="1905000"/>
            <a:ext cx="2768173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99086" y="198005"/>
            <a:ext cx="441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JFM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38540" y="175260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FMA</a:t>
            </a:r>
            <a:endParaRPr lang="en-US" sz="12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8" y="3657600"/>
            <a:ext cx="279737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03102" y="3456801"/>
            <a:ext cx="54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MAM</a:t>
            </a:r>
            <a:endParaRPr lang="en-US" sz="12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4" y="5315826"/>
            <a:ext cx="2805204" cy="1564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087067" y="5105400"/>
            <a:ext cx="513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AMJ</a:t>
            </a:r>
            <a:endParaRPr lang="en-US" sz="1200" b="1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7803"/>
            <a:ext cx="2819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000734" y="198004"/>
            <a:ext cx="4219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MJJ</a:t>
            </a:r>
            <a:endParaRPr lang="en-US" sz="1200" b="1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2819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965854" y="1752600"/>
            <a:ext cx="3768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JJA</a:t>
            </a:r>
            <a:endParaRPr lang="en-US" sz="1200" b="1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57600"/>
            <a:ext cx="2819400" cy="1498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922477" y="3447402"/>
            <a:ext cx="397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JAS</a:t>
            </a:r>
            <a:endParaRPr lang="en-US" sz="1200" b="1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294725"/>
            <a:ext cx="2819400" cy="1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894328" y="5156226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ASO</a:t>
            </a:r>
            <a:endParaRPr lang="en-US" sz="1200" b="1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1001"/>
            <a:ext cx="3048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919918" y="198003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SON</a:t>
            </a:r>
            <a:endParaRPr lang="en-US" sz="1200" b="1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05000"/>
            <a:ext cx="3048000" cy="1399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951137" y="1744766"/>
            <a:ext cx="4876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OND</a:t>
            </a:r>
            <a:endParaRPr lang="en-US" sz="1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74299" y="4572000"/>
            <a:ext cx="2168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SCP(CFSR) vs. LSR3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599" y="485001"/>
            <a:ext cx="7665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=0.52</a:t>
            </a:r>
            <a:endParaRPr lang="en-US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28598" y="2009001"/>
            <a:ext cx="76656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=0.46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151572" y="462896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=0.23</a:t>
            </a:r>
            <a:endParaRPr lang="en-US" sz="1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162786" y="495437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=0.35</a:t>
            </a:r>
            <a:endParaRPr lang="en-US" sz="1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242173" y="2044827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=0.41</a:t>
            </a:r>
            <a:endParaRPr lang="en-US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124200" y="1981200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=0.27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28599" y="3724401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=0.34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173649" y="3724401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=0.23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28598" y="5402832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=0.34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124200" y="5382399"/>
            <a:ext cx="64472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r</a:t>
            </a:r>
            <a:r>
              <a:rPr lang="en-US" sz="1200" b="1" baseline="30000" dirty="0" smtClean="0"/>
              <a:t>2</a:t>
            </a:r>
            <a:r>
              <a:rPr lang="en-US" sz="1200" b="1" dirty="0" smtClean="0"/>
              <a:t>=0.21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757202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219</Words>
  <Application>Microsoft Office PowerPoint</Application>
  <PresentationFormat>On-screen Show (4:3)</PresentationFormat>
  <Paragraphs>114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Alima Diawara</dc:creator>
  <cp:lastModifiedBy>Alima Diawara</cp:lastModifiedBy>
  <cp:revision>16</cp:revision>
  <dcterms:created xsi:type="dcterms:W3CDTF">2017-07-07T13:33:37Z</dcterms:created>
  <dcterms:modified xsi:type="dcterms:W3CDTF">2017-07-07T17:09:16Z</dcterms:modified>
</cp:coreProperties>
</file>