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6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3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4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8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0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EBF6-AE1B-4E59-B851-6078C08EC84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29CE-5E99-4DB1-B71A-C6E13203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78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Update</a:t>
            </a:r>
          </a:p>
          <a:p>
            <a:r>
              <a:rPr lang="en-US" sz="2000" b="1" dirty="0" smtClean="0"/>
              <a:t>11Aug2017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874" y="990600"/>
            <a:ext cx="91411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Spatial map of 3 months running CFSR </a:t>
            </a:r>
            <a:r>
              <a:rPr lang="en-US" sz="2400" b="1" dirty="0" smtClean="0"/>
              <a:t>(</a:t>
            </a:r>
            <a:r>
              <a:rPr lang="en-US" sz="2400" b="1" dirty="0" smtClean="0"/>
              <a:t>SCP</a:t>
            </a:r>
            <a:r>
              <a:rPr lang="en-US" sz="2400" b="1" dirty="0" smtClean="0"/>
              <a:t>) </a:t>
            </a:r>
            <a:r>
              <a:rPr lang="en-US" sz="2400" b="1" dirty="0" smtClean="0"/>
              <a:t>vs. </a:t>
            </a:r>
            <a:r>
              <a:rPr lang="en-US" sz="2400" b="1" dirty="0" smtClean="0"/>
              <a:t>LSR3(</a:t>
            </a:r>
            <a:r>
              <a:rPr lang="en-US" sz="2400" b="1" dirty="0" err="1" smtClean="0"/>
              <a:t>Hail+Tornado+Wind</a:t>
            </a:r>
            <a:r>
              <a:rPr lang="en-US" sz="2400" b="1" dirty="0" smtClean="0"/>
              <a:t>), </a:t>
            </a:r>
            <a:r>
              <a:rPr lang="en-US" sz="2400" b="1" dirty="0" smtClean="0"/>
              <a:t>resolution </a:t>
            </a:r>
            <a:r>
              <a:rPr lang="en-US" sz="2400" b="1" dirty="0" smtClean="0"/>
              <a:t>0.5x0.5, 1x1,2.5x2.5 and 5x5</a:t>
            </a:r>
            <a:endParaRPr lang="en-US" sz="2400" b="1" dirty="0" smtClean="0"/>
          </a:p>
          <a:p>
            <a:endParaRPr lang="en-US" sz="2400" b="1" smtClean="0"/>
          </a:p>
          <a:p>
            <a:endParaRPr lang="en-US" sz="2400" b="1" dirty="0"/>
          </a:p>
          <a:p>
            <a:r>
              <a:rPr lang="en-US" sz="2400" b="1" dirty="0" smtClean="0"/>
              <a:t>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Spatial map of 3 months running </a:t>
            </a:r>
            <a:r>
              <a:rPr lang="en-US" sz="2400" b="1" dirty="0" smtClean="0"/>
              <a:t>CFSv2 (SCP) </a:t>
            </a:r>
            <a:r>
              <a:rPr lang="en-US" sz="2400" b="1" dirty="0" smtClean="0"/>
              <a:t>vs. </a:t>
            </a:r>
            <a:r>
              <a:rPr lang="en-US" sz="2400" b="1" dirty="0" smtClean="0"/>
              <a:t>LSR3</a:t>
            </a: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Weekly climatology CFSv2(SCP</a:t>
            </a: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891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2C83875-7445-4469-8C0B-A6AC00948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6293"/>
            <a:ext cx="4217256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85BC226-32C5-4901-A52D-ACD86FF54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057" y="1371600"/>
            <a:ext cx="507143" cy="421960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943" y="0"/>
            <a:ext cx="4141057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057" y="1295401"/>
            <a:ext cx="43094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23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0"/>
            <a:ext cx="4141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6842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943" y="0"/>
            <a:ext cx="409111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577" y="1295401"/>
            <a:ext cx="46842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75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Variables used to calculate SCP</a:t>
            </a:r>
          </a:p>
          <a:p>
            <a:endParaRPr lang="en-US" sz="32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CAPE</a:t>
            </a:r>
            <a:endParaRPr lang="en-US" sz="2000" b="1" dirty="0"/>
          </a:p>
          <a:p>
            <a:r>
              <a:rPr lang="en-US" sz="2000" b="1" dirty="0" smtClean="0"/>
              <a:t>372:20608286:d=1999010118:CAPE:180-0 </a:t>
            </a:r>
            <a:r>
              <a:rPr lang="en-US" sz="2000" b="1" dirty="0" err="1" smtClean="0"/>
              <a:t>mb</a:t>
            </a:r>
            <a:r>
              <a:rPr lang="en-US" sz="2000" b="1" dirty="0" smtClean="0"/>
              <a:t> above </a:t>
            </a:r>
            <a:r>
              <a:rPr lang="en-US" sz="2000" b="1" dirty="0" err="1" smtClean="0"/>
              <a:t>ground:anl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BWD</a:t>
            </a:r>
          </a:p>
          <a:p>
            <a:r>
              <a:rPr lang="en-US" sz="2000" b="1" dirty="0" smtClean="0"/>
              <a:t>381.1:20847027:d=1999010118:UGRD:0.995 sigma </a:t>
            </a:r>
            <a:r>
              <a:rPr lang="en-US" sz="2000" b="1" dirty="0" err="1" smtClean="0"/>
              <a:t>level:anl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381.2:20847027:d=1999010118:VGRD:0.995 sigma </a:t>
            </a:r>
            <a:r>
              <a:rPr lang="en-US" sz="2000" b="1" dirty="0" err="1" smtClean="0"/>
              <a:t>level:anl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191.1:9164366:d=1999010118:UGRD:500 </a:t>
            </a:r>
            <a:r>
              <a:rPr lang="en-US" sz="2000" b="1" dirty="0" err="1" smtClean="0"/>
              <a:t>mb:anl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191.2:9164366:d=1999010118:VGRD:500 </a:t>
            </a:r>
            <a:r>
              <a:rPr lang="en-US" sz="2000" b="1" dirty="0" err="1" smtClean="0"/>
              <a:t>mb:anl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SRH</a:t>
            </a:r>
          </a:p>
          <a:p>
            <a:r>
              <a:rPr lang="en-US" sz="2000" b="1" dirty="0" smtClean="0"/>
              <a:t>339:18315112:d=1999010118:HLCY:3000-0 m above </a:t>
            </a:r>
            <a:r>
              <a:rPr lang="en-US" sz="2000" b="1" dirty="0" err="1" smtClean="0"/>
              <a:t>ground:anl</a:t>
            </a:r>
            <a:r>
              <a:rPr lang="en-US" sz="2000" b="1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8749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9</cp:revision>
  <dcterms:created xsi:type="dcterms:W3CDTF">2017-08-17T14:52:33Z</dcterms:created>
  <dcterms:modified xsi:type="dcterms:W3CDTF">2017-08-18T16:53:16Z</dcterms:modified>
</cp:coreProperties>
</file>