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5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6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5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0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1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8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CB80-6D10-4DD4-AA10-301125DD22B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E9243-F2B9-4EFE-8567-75A2CD5C8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2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Update</a:t>
            </a:r>
          </a:p>
          <a:p>
            <a:r>
              <a:rPr lang="en-US" sz="2800" b="1" dirty="0" smtClean="0"/>
              <a:t>01Sep2017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35534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Only over the US</a:t>
            </a:r>
          </a:p>
          <a:p>
            <a:r>
              <a:rPr lang="en-US" sz="2400" b="1" dirty="0" smtClean="0"/>
              <a:t>-Calculated SCP </a:t>
            </a:r>
            <a:r>
              <a:rPr lang="en-US" sz="2400" b="1" dirty="0" smtClean="0"/>
              <a:t>(</a:t>
            </a:r>
            <a:r>
              <a:rPr lang="en-US" sz="2400" b="1" dirty="0" smtClean="0"/>
              <a:t>CFSv2</a:t>
            </a:r>
            <a:r>
              <a:rPr lang="en-US" sz="2400" b="1" dirty="0" smtClean="0"/>
              <a:t>) 6 hourly-45 days forecast </a:t>
            </a:r>
            <a:r>
              <a:rPr lang="en-US" sz="2400" b="1" dirty="0" smtClean="0"/>
              <a:t>from </a:t>
            </a:r>
            <a:r>
              <a:rPr lang="en-US" sz="2400" b="1" dirty="0" smtClean="0"/>
              <a:t>1999-2011</a:t>
            </a:r>
            <a:endParaRPr lang="en-US" sz="2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200" b="1" dirty="0" smtClean="0"/>
              <a:t>       01Jan1999        02Jan1999         03Jan1999         04Jan1996            05Jan1999         06Jan1999         07Jan1999          08Jan1999</a:t>
            </a:r>
          </a:p>
          <a:p>
            <a:r>
              <a:rPr lang="en-US" sz="2400" b="1" dirty="0" smtClean="0"/>
              <a:t>Except Jan-</a:t>
            </a:r>
            <a:r>
              <a:rPr lang="en-US" sz="2400" b="1" dirty="0" err="1" smtClean="0"/>
              <a:t>Fev</a:t>
            </a:r>
            <a:r>
              <a:rPr lang="en-US" sz="2400" b="1" dirty="0" smtClean="0"/>
              <a:t>-Mar 1999, the data is complete</a:t>
            </a:r>
          </a:p>
          <a:p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2590800"/>
            <a:ext cx="8153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858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6002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908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6576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6482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6388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553200" y="1905000"/>
            <a:ext cx="1066800" cy="685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620000" y="1981200"/>
            <a:ext cx="99060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19454188">
            <a:off x="556136" y="2058024"/>
            <a:ext cx="90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45 days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2286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587" y="3133725"/>
            <a:ext cx="573921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72" y="3352799"/>
            <a:ext cx="2962275" cy="233838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6200" y="3542778"/>
            <a:ext cx="914400" cy="12620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3"/>
            <a:endCxn id="1028" idx="1"/>
          </p:cNvCxnSpPr>
          <p:nvPr/>
        </p:nvCxnSpPr>
        <p:spPr>
          <a:xfrm>
            <a:off x="990600" y="3605881"/>
            <a:ext cx="1490172" cy="9161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3333572"/>
            <a:ext cx="2647950" cy="242701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2472228" y="3592785"/>
            <a:ext cx="914400" cy="126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5" idx="3"/>
            <a:endCxn id="1029" idx="1"/>
          </p:cNvCxnSpPr>
          <p:nvPr/>
        </p:nvCxnSpPr>
        <p:spPr>
          <a:xfrm>
            <a:off x="3386628" y="3655888"/>
            <a:ext cx="2195022" cy="891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9249" y="6108764"/>
            <a:ext cx="711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1999-2000</a:t>
            </a:r>
            <a:r>
              <a:rPr lang="en-US" b="1" dirty="0" smtClean="0"/>
              <a:t>-2001-2002-2003-2004-2005-2006-2007-2008-2009-2010-2011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66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051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589"/>
            <a:ext cx="5739213" cy="3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57200"/>
            <a:ext cx="3743325" cy="63245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778" y="483394"/>
            <a:ext cx="1052022" cy="202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2051" idx="1"/>
          </p:cNvCxnSpPr>
          <p:nvPr/>
        </p:nvCxnSpPr>
        <p:spPr>
          <a:xfrm>
            <a:off x="1066800" y="659606"/>
            <a:ext cx="3581400" cy="29598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51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5</cp:revision>
  <dcterms:created xsi:type="dcterms:W3CDTF">2017-09-01T12:31:12Z</dcterms:created>
  <dcterms:modified xsi:type="dcterms:W3CDTF">2017-09-01T16:11:11Z</dcterms:modified>
</cp:coreProperties>
</file>