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5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2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8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3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2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2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5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2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7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32188-ACAC-41AD-A6C8-40758A7B6F1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E8EC-2F20-4173-B4D3-325A9893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4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4119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/>
              <a:t>Update</a:t>
            </a:r>
          </a:p>
          <a:p>
            <a:r>
              <a:rPr lang="en-US" sz="2800" b="1" dirty="0" smtClean="0"/>
              <a:t>22</a:t>
            </a:r>
            <a:r>
              <a:rPr lang="en-US" sz="2800" b="1" dirty="0" smtClean="0"/>
              <a:t>Sep2017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6178" y="1981200"/>
            <a:ext cx="891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Compared SCP CFSR vs. SCP CFSv2 for April01 and May 01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Calculated SCP from 1999 to 2005</a:t>
            </a:r>
          </a:p>
          <a:p>
            <a:r>
              <a:rPr lang="en-US" sz="2800" dirty="0" smtClean="0"/>
              <a:t>To do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Classifying the data by lead time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Downloading and processing data from 2007 to 2011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7182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4724400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9"/>
            <a:ext cx="4724400" cy="3243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66984"/>
            <a:ext cx="441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200"/>
            <a:ext cx="441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Compare SCP CFSR and SCP CFSv2    04/01 and 05/01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503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3</cp:revision>
  <dcterms:created xsi:type="dcterms:W3CDTF">2017-09-22T16:03:12Z</dcterms:created>
  <dcterms:modified xsi:type="dcterms:W3CDTF">2017-09-22T16:35:41Z</dcterms:modified>
</cp:coreProperties>
</file>