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4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0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7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4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7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0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3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7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198C6-33CB-4EA0-9E64-DAA4BE9E7E99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1224A-D51A-467E-B03A-0E6BF219C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0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119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/>
              <a:t>Update</a:t>
            </a:r>
          </a:p>
          <a:p>
            <a:r>
              <a:rPr lang="en-US" sz="2800" b="1" dirty="0" smtClean="0"/>
              <a:t>29Sep2017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8915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Compared SCP CFSR vs. SCP CFSv2 for April01 and May 01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Re-downloading</a:t>
            </a:r>
            <a:r>
              <a:rPr lang="en-US" sz="2800" dirty="0" smtClean="0"/>
              <a:t> CFSv2 </a:t>
            </a:r>
            <a:r>
              <a:rPr lang="en-US" sz="2800" dirty="0" smtClean="0"/>
              <a:t>from </a:t>
            </a:r>
            <a:r>
              <a:rPr lang="en-US" sz="2800" dirty="0" smtClean="0"/>
              <a:t>2001,stored in /</a:t>
            </a:r>
            <a:r>
              <a:rPr lang="en-US" sz="2800" dirty="0" err="1" smtClean="0"/>
              <a:t>cpc</a:t>
            </a:r>
            <a:r>
              <a:rPr lang="en-US" sz="2800" dirty="0" smtClean="0"/>
              <a:t>/</a:t>
            </a:r>
            <a:r>
              <a:rPr lang="en-US" sz="2800" dirty="0" err="1" smtClean="0"/>
              <a:t>cfsr</a:t>
            </a:r>
            <a:r>
              <a:rPr lang="en-US" sz="2800" dirty="0" smtClean="0"/>
              <a:t>/</a:t>
            </a:r>
            <a:r>
              <a:rPr lang="en-US" sz="2800" dirty="0" err="1" smtClean="0"/>
              <a:t>alima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To do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Calculating weekly mean</a:t>
            </a:r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4977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9"/>
            <a:ext cx="4533900" cy="331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Compare SCP CFSR and SCP CFSv2    04/01 and 05/01 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461665"/>
            <a:ext cx="4639917" cy="3000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2338"/>
            <a:ext cx="4533900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581400"/>
            <a:ext cx="46101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84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2</cp:revision>
  <dcterms:created xsi:type="dcterms:W3CDTF">2017-09-29T17:00:32Z</dcterms:created>
  <dcterms:modified xsi:type="dcterms:W3CDTF">2017-09-29T17:10:46Z</dcterms:modified>
</cp:coreProperties>
</file>