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9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9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3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0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1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7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7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3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7A731-E9C1-4922-A346-9210B4496B2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CA038-4006-4746-99AF-329B06E3D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119" y="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/>
              <a:t>Update</a:t>
            </a:r>
          </a:p>
          <a:p>
            <a:r>
              <a:rPr lang="en-US" sz="2800" b="1" dirty="0" smtClean="0"/>
              <a:t>06Oct</a:t>
            </a:r>
            <a:r>
              <a:rPr lang="en-US" sz="2800" b="1" dirty="0" smtClean="0"/>
              <a:t>2017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3276600"/>
            <a:ext cx="8065028" cy="4078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50" b="1" dirty="0" smtClean="0">
                <a:solidFill>
                  <a:srgbClr val="FF0000"/>
                </a:solidFill>
              </a:rPr>
              <a:t>1999-2000-2001-2002</a:t>
            </a:r>
            <a:r>
              <a:rPr lang="en-US" sz="2050" b="1" dirty="0" smtClean="0"/>
              <a:t>-2003-2004-2005-2006-2007-2008-2009-2010-2011</a:t>
            </a:r>
            <a:endParaRPr lang="en-US" sz="2050" b="1" dirty="0"/>
          </a:p>
        </p:txBody>
      </p:sp>
      <p:sp>
        <p:nvSpPr>
          <p:cNvPr id="2" name="Rectangle 1"/>
          <p:cNvSpPr/>
          <p:nvPr/>
        </p:nvSpPr>
        <p:spPr>
          <a:xfrm>
            <a:off x="228600" y="229618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/>
              <a:t>Downloading and processing data from </a:t>
            </a:r>
            <a:r>
              <a:rPr lang="en-US" sz="2800" b="1" dirty="0" smtClean="0"/>
              <a:t>2001 2002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92168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7</cp:revision>
  <dcterms:created xsi:type="dcterms:W3CDTF">2017-09-15T16:17:06Z</dcterms:created>
  <dcterms:modified xsi:type="dcterms:W3CDTF">2017-10-06T16:58:40Z</dcterms:modified>
</cp:coreProperties>
</file>