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
  </p:notesMasterIdLst>
  <p:handoutMasterIdLst>
    <p:handoutMasterId r:id="rId4"/>
  </p:handoutMasterIdLst>
  <p:sldIdLst>
    <p:sldId id="263" r:id="rId2"/>
  </p:sldIdLst>
  <p:sldSz cx="51206400" cy="36576000"/>
  <p:notesSz cx="9236075" cy="7010400"/>
  <p:defaultTextStyle>
    <a:defPPr>
      <a:defRPr lang="en-US"/>
    </a:defPPr>
    <a:lvl1pPr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5pPr>
    <a:lvl6pPr marL="2286000" algn="l" defTabSz="914400" rtl="0" eaLnBrk="1" latinLnBrk="0" hangingPunct="1">
      <a:defRPr sz="9900" kern="1200">
        <a:solidFill>
          <a:schemeClr val="tx1"/>
        </a:solidFill>
        <a:latin typeface="Times New Roman" pitchFamily="18" charset="0"/>
        <a:ea typeface="+mn-ea"/>
        <a:cs typeface="+mn-cs"/>
      </a:defRPr>
    </a:lvl6pPr>
    <a:lvl7pPr marL="2743200" algn="l" defTabSz="914400" rtl="0" eaLnBrk="1" latinLnBrk="0" hangingPunct="1">
      <a:defRPr sz="9900" kern="1200">
        <a:solidFill>
          <a:schemeClr val="tx1"/>
        </a:solidFill>
        <a:latin typeface="Times New Roman" pitchFamily="18" charset="0"/>
        <a:ea typeface="+mn-ea"/>
        <a:cs typeface="+mn-cs"/>
      </a:defRPr>
    </a:lvl7pPr>
    <a:lvl8pPr marL="3200400" algn="l" defTabSz="914400" rtl="0" eaLnBrk="1" latinLnBrk="0" hangingPunct="1">
      <a:defRPr sz="9900" kern="1200">
        <a:solidFill>
          <a:schemeClr val="tx1"/>
        </a:solidFill>
        <a:latin typeface="Times New Roman" pitchFamily="18" charset="0"/>
        <a:ea typeface="+mn-ea"/>
        <a:cs typeface="+mn-cs"/>
      </a:defRPr>
    </a:lvl8pPr>
    <a:lvl9pPr marL="3657600" algn="l" defTabSz="914400" rtl="0" eaLnBrk="1" latinLnBrk="0" hangingPunct="1">
      <a:defRPr sz="99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Johnson (IWNM)" initials="" lastIdx="4" clrIdx="0"/>
  <p:cmAuthor id="1" name="v-debuye" initials="" lastIdx="8" clrIdx="1"/>
  <p:cmAuthor id="2" name="a-bumont"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8AA5DC"/>
    <a:srgbClr val="FF33CC"/>
    <a:srgbClr val="333333"/>
    <a:srgbClr val="FFFFCC"/>
    <a:srgbClr val="004442"/>
    <a:srgbClr val="0080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34" autoAdjust="0"/>
    <p:restoredTop sz="96307" autoAdjust="0"/>
  </p:normalViewPr>
  <p:slideViewPr>
    <p:cSldViewPr>
      <p:cViewPr>
        <p:scale>
          <a:sx n="30" d="100"/>
          <a:sy n="30" d="100"/>
        </p:scale>
        <p:origin x="-822" y="1368"/>
      </p:cViewPr>
      <p:guideLst>
        <p:guide orient="horz" pos="11520"/>
        <p:guide pos="16128"/>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878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defTabSz="923925">
              <a:spcBef>
                <a:spcPct val="0"/>
              </a:spcBef>
              <a:buFontTx/>
              <a:buNone/>
              <a:defRPr sz="1200">
                <a:latin typeface="Arial" charset="0"/>
              </a:defRPr>
            </a:lvl1pPr>
          </a:lstStyle>
          <a:p>
            <a:endParaRPr lang="en-US" altLang="en-US"/>
          </a:p>
        </p:txBody>
      </p:sp>
      <p:sp>
        <p:nvSpPr>
          <p:cNvPr id="9219" name="Rectangle 3"/>
          <p:cNvSpPr>
            <a:spLocks noGrp="1" noChangeArrowheads="1"/>
          </p:cNvSpPr>
          <p:nvPr>
            <p:ph type="dt" sz="quarter" idx="1"/>
          </p:nvPr>
        </p:nvSpPr>
        <p:spPr bwMode="auto">
          <a:xfrm>
            <a:off x="5213350" y="0"/>
            <a:ext cx="3986213"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algn="r" defTabSz="923925">
              <a:spcBef>
                <a:spcPct val="0"/>
              </a:spcBef>
              <a:buFontTx/>
              <a:buNone/>
              <a:defRPr sz="1200">
                <a:latin typeface="Arial" charset="0"/>
              </a:defRPr>
            </a:lvl1pPr>
          </a:lstStyle>
          <a:p>
            <a:endParaRPr lang="en-US" altLang="en-US"/>
          </a:p>
        </p:txBody>
      </p:sp>
      <p:sp>
        <p:nvSpPr>
          <p:cNvPr id="9220" name="Rectangle 4"/>
          <p:cNvSpPr>
            <a:spLocks noGrp="1" noChangeArrowheads="1"/>
          </p:cNvSpPr>
          <p:nvPr>
            <p:ph type="ftr" sz="quarter" idx="2"/>
          </p:nvPr>
        </p:nvSpPr>
        <p:spPr bwMode="auto">
          <a:xfrm>
            <a:off x="0" y="6621463"/>
            <a:ext cx="39878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defTabSz="923925">
              <a:spcBef>
                <a:spcPct val="0"/>
              </a:spcBef>
              <a:buFontTx/>
              <a:buNone/>
              <a:defRPr sz="1200">
                <a:latin typeface="Arial" charset="0"/>
              </a:defRPr>
            </a:lvl1pPr>
          </a:lstStyle>
          <a:p>
            <a:endParaRPr lang="en-US" altLang="en-US"/>
          </a:p>
        </p:txBody>
      </p:sp>
      <p:sp>
        <p:nvSpPr>
          <p:cNvPr id="9221" name="Rectangle 5"/>
          <p:cNvSpPr>
            <a:spLocks noGrp="1" noChangeArrowheads="1"/>
          </p:cNvSpPr>
          <p:nvPr>
            <p:ph type="sldNum" sz="quarter" idx="3"/>
          </p:nvPr>
        </p:nvSpPr>
        <p:spPr bwMode="auto">
          <a:xfrm>
            <a:off x="5213350" y="6621463"/>
            <a:ext cx="398621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algn="r" defTabSz="923925">
              <a:spcBef>
                <a:spcPct val="0"/>
              </a:spcBef>
              <a:buFontTx/>
              <a:buNone/>
              <a:defRPr sz="1200">
                <a:latin typeface="Arial" charset="0"/>
              </a:defRPr>
            </a:lvl1pPr>
          </a:lstStyle>
          <a:p>
            <a:fld id="{DA112A54-6AE6-423A-9305-BD9FF718365D}" type="slidenum">
              <a:rPr lang="en-US" altLang="en-US"/>
              <a:pPr/>
              <a:t>‹#›</a:t>
            </a:fld>
            <a:endParaRPr lang="en-US" altLang="en-US"/>
          </a:p>
        </p:txBody>
      </p:sp>
    </p:spTree>
    <p:extLst>
      <p:ext uri="{BB962C8B-B14F-4D97-AF65-F5344CB8AC3E}">
        <p14:creationId xmlns:p14="http://schemas.microsoft.com/office/powerpoint/2010/main" val="2377647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7631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20726400"/>
            <a:ext cx="3584575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815256-04D9-4F8C-AD24-BA76D5821A71}" type="slidenum">
              <a:rPr lang="en-US" altLang="en-US"/>
              <a:pPr/>
              <a:t>‹#›</a:t>
            </a:fld>
            <a:endParaRPr lang="en-US" altLang="en-US"/>
          </a:p>
        </p:txBody>
      </p:sp>
    </p:spTree>
    <p:extLst>
      <p:ext uri="{BB962C8B-B14F-4D97-AF65-F5344CB8AC3E}">
        <p14:creationId xmlns:p14="http://schemas.microsoft.com/office/powerpoint/2010/main" val="269912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0B8256-8544-45C4-8D97-B6064808AD0F}" type="slidenum">
              <a:rPr lang="en-US" altLang="en-US"/>
              <a:pPr/>
              <a:t>‹#›</a:t>
            </a:fld>
            <a:endParaRPr lang="en-US" altLang="en-US"/>
          </a:p>
        </p:txBody>
      </p:sp>
    </p:spTree>
    <p:extLst>
      <p:ext uri="{BB962C8B-B14F-4D97-AF65-F5344CB8AC3E}">
        <p14:creationId xmlns:p14="http://schemas.microsoft.com/office/powerpoint/2010/main" val="140887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465263"/>
            <a:ext cx="34412237" cy="312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F9F291-56E5-4F2C-B5F6-BFEF5822C6F2}" type="slidenum">
              <a:rPr lang="en-US" altLang="en-US"/>
              <a:pPr/>
              <a:t>‹#›</a:t>
            </a:fld>
            <a:endParaRPr lang="en-US" altLang="en-US"/>
          </a:p>
        </p:txBody>
      </p:sp>
    </p:spTree>
    <p:extLst>
      <p:ext uri="{BB962C8B-B14F-4D97-AF65-F5344CB8AC3E}">
        <p14:creationId xmlns:p14="http://schemas.microsoft.com/office/powerpoint/2010/main" val="242376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465263"/>
            <a:ext cx="46085125" cy="609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60638" y="8534400"/>
            <a:ext cx="22966362" cy="24137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5679400" y="8534400"/>
            <a:ext cx="22966363" cy="1199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5679400" y="20678775"/>
            <a:ext cx="22966363" cy="1199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560638" y="33307338"/>
            <a:ext cx="11947525" cy="2540000"/>
          </a:xfrm>
        </p:spPr>
        <p:txBody>
          <a:bodyPr/>
          <a:lstStyle>
            <a:lvl1pPr>
              <a:defRPr/>
            </a:lvl1pPr>
          </a:lstStyle>
          <a:p>
            <a:endParaRPr lang="en-US" altLang="en-US"/>
          </a:p>
        </p:txBody>
      </p:sp>
      <p:sp>
        <p:nvSpPr>
          <p:cNvPr id="7" name="Footer Placeholder 6"/>
          <p:cNvSpPr>
            <a:spLocks noGrp="1"/>
          </p:cNvSpPr>
          <p:nvPr>
            <p:ph type="ftr" sz="quarter" idx="11"/>
          </p:nvPr>
        </p:nvSpPr>
        <p:spPr>
          <a:xfrm>
            <a:off x="17495838" y="33307338"/>
            <a:ext cx="16214725" cy="25400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36698238" y="33307338"/>
            <a:ext cx="11947525" cy="2540000"/>
          </a:xfrm>
        </p:spPr>
        <p:txBody>
          <a:bodyPr/>
          <a:lstStyle>
            <a:lvl1pPr>
              <a:defRPr/>
            </a:lvl1pPr>
          </a:lstStyle>
          <a:p>
            <a:fld id="{1D8BA899-B33B-4960-BEFE-81E4C97BD12B}" type="slidenum">
              <a:rPr lang="en-US" altLang="en-US"/>
              <a:pPr/>
              <a:t>‹#›</a:t>
            </a:fld>
            <a:endParaRPr lang="en-US" altLang="en-US"/>
          </a:p>
        </p:txBody>
      </p:sp>
    </p:spTree>
    <p:extLst>
      <p:ext uri="{BB962C8B-B14F-4D97-AF65-F5344CB8AC3E}">
        <p14:creationId xmlns:p14="http://schemas.microsoft.com/office/powerpoint/2010/main" val="74131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6B35163-D8AF-4B61-8D86-C12F4D1868DC}" type="slidenum">
              <a:rPr lang="en-US" altLang="en-US"/>
              <a:pPr/>
              <a:t>‹#›</a:t>
            </a:fld>
            <a:endParaRPr lang="en-US" altLang="en-US"/>
          </a:p>
        </p:txBody>
      </p:sp>
    </p:spTree>
    <p:extLst>
      <p:ext uri="{BB962C8B-B14F-4D97-AF65-F5344CB8AC3E}">
        <p14:creationId xmlns:p14="http://schemas.microsoft.com/office/powerpoint/2010/main" val="1739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CE9136-D2D2-4EB0-A985-AE613CF19CE8}" type="slidenum">
              <a:rPr lang="en-US" altLang="en-US"/>
              <a:pPr/>
              <a:t>‹#›</a:t>
            </a:fld>
            <a:endParaRPr lang="en-US" altLang="en-US"/>
          </a:p>
        </p:txBody>
      </p:sp>
    </p:spTree>
    <p:extLst>
      <p:ext uri="{BB962C8B-B14F-4D97-AF65-F5344CB8AC3E}">
        <p14:creationId xmlns:p14="http://schemas.microsoft.com/office/powerpoint/2010/main" val="238821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8534400"/>
            <a:ext cx="22966362"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8534400"/>
            <a:ext cx="22966363"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8EE94F3-A0F1-4663-AD29-0D8204B72E73}" type="slidenum">
              <a:rPr lang="en-US" altLang="en-US"/>
              <a:pPr/>
              <a:t>‹#›</a:t>
            </a:fld>
            <a:endParaRPr lang="en-US" altLang="en-US"/>
          </a:p>
        </p:txBody>
      </p:sp>
    </p:spTree>
    <p:extLst>
      <p:ext uri="{BB962C8B-B14F-4D97-AF65-F5344CB8AC3E}">
        <p14:creationId xmlns:p14="http://schemas.microsoft.com/office/powerpoint/2010/main" val="65530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93C4BB4-CF5F-4F70-A0C2-6E88701DF12E}" type="slidenum">
              <a:rPr lang="en-US" altLang="en-US"/>
              <a:pPr/>
              <a:t>‹#›</a:t>
            </a:fld>
            <a:endParaRPr lang="en-US" altLang="en-US"/>
          </a:p>
        </p:txBody>
      </p:sp>
    </p:spTree>
    <p:extLst>
      <p:ext uri="{BB962C8B-B14F-4D97-AF65-F5344CB8AC3E}">
        <p14:creationId xmlns:p14="http://schemas.microsoft.com/office/powerpoint/2010/main" val="356127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1575D81-95A3-4F4A-A29A-CD48DF04CAD7}" type="slidenum">
              <a:rPr lang="en-US" altLang="en-US"/>
              <a:pPr/>
              <a:t>‹#›</a:t>
            </a:fld>
            <a:endParaRPr lang="en-US" altLang="en-US"/>
          </a:p>
        </p:txBody>
      </p:sp>
    </p:spTree>
    <p:extLst>
      <p:ext uri="{BB962C8B-B14F-4D97-AF65-F5344CB8AC3E}">
        <p14:creationId xmlns:p14="http://schemas.microsoft.com/office/powerpoint/2010/main" val="38594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2C2EE89-E8A3-464E-A542-4C85515F8D24}" type="slidenum">
              <a:rPr lang="en-US" altLang="en-US"/>
              <a:pPr/>
              <a:t>‹#›</a:t>
            </a:fld>
            <a:endParaRPr lang="en-US" altLang="en-US"/>
          </a:p>
        </p:txBody>
      </p:sp>
    </p:spTree>
    <p:extLst>
      <p:ext uri="{BB962C8B-B14F-4D97-AF65-F5344CB8AC3E}">
        <p14:creationId xmlns:p14="http://schemas.microsoft.com/office/powerpoint/2010/main" val="424098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2A8D6D-1FCF-4395-A41D-3670A9B300CB}" type="slidenum">
              <a:rPr lang="en-US" altLang="en-US"/>
              <a:pPr/>
              <a:t>‹#›</a:t>
            </a:fld>
            <a:endParaRPr lang="en-US" altLang="en-US"/>
          </a:p>
        </p:txBody>
      </p:sp>
    </p:spTree>
    <p:extLst>
      <p:ext uri="{BB962C8B-B14F-4D97-AF65-F5344CB8AC3E}">
        <p14:creationId xmlns:p14="http://schemas.microsoft.com/office/powerpoint/2010/main" val="27734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7BF541B-6ED0-4FFC-9482-B1EAECDA119D}" type="slidenum">
              <a:rPr lang="en-US" altLang="en-US"/>
              <a:pPr/>
              <a:t>‹#›</a:t>
            </a:fld>
            <a:endParaRPr lang="en-US" altLang="en-US"/>
          </a:p>
        </p:txBody>
      </p:sp>
    </p:spTree>
    <p:extLst>
      <p:ext uri="{BB962C8B-B14F-4D97-AF65-F5344CB8AC3E}">
        <p14:creationId xmlns:p14="http://schemas.microsoft.com/office/powerpoint/2010/main" val="4858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81" name="Rectangle 13"/>
          <p:cNvSpPr>
            <a:spLocks noChangeAspect="1" noChangeArrowheads="1"/>
          </p:cNvSpPr>
          <p:nvPr/>
        </p:nvSpPr>
        <p:spPr bwMode="auto">
          <a:xfrm>
            <a:off x="0" y="6689725"/>
            <a:ext cx="12814300" cy="2988627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430" tIns="138248" rIns="274430" bIns="138248" anchor="ctr"/>
          <a:lstStyle>
            <a:lvl1pPr marL="1027113" indent="-1027113" defTabSz="6288088">
              <a:spcBef>
                <a:spcPct val="0"/>
              </a:spcBef>
              <a:defRPr sz="2400">
                <a:solidFill>
                  <a:schemeClr val="tx1"/>
                </a:solidFill>
                <a:latin typeface="Times New Roman" pitchFamily="18" charset="0"/>
              </a:defRPr>
            </a:lvl1pPr>
            <a:lvl2pPr defTabSz="6288088">
              <a:spcBef>
                <a:spcPct val="0"/>
              </a:spcBef>
              <a:defRPr sz="2400">
                <a:solidFill>
                  <a:schemeClr val="tx1"/>
                </a:solidFill>
                <a:latin typeface="Times New Roman" pitchFamily="18" charset="0"/>
              </a:defRPr>
            </a:lvl2pPr>
            <a:lvl3pPr defTabSz="6288088">
              <a:spcBef>
                <a:spcPct val="0"/>
              </a:spcBef>
              <a:defRPr sz="2400">
                <a:solidFill>
                  <a:schemeClr val="tx1"/>
                </a:solidFill>
                <a:latin typeface="Times New Roman" pitchFamily="18" charset="0"/>
              </a:defRPr>
            </a:lvl3pPr>
            <a:lvl4pPr defTabSz="6288088">
              <a:spcBef>
                <a:spcPct val="0"/>
              </a:spcBef>
              <a:defRPr sz="2400">
                <a:solidFill>
                  <a:schemeClr val="tx1"/>
                </a:solidFill>
                <a:latin typeface="Times New Roman" pitchFamily="18" charset="0"/>
              </a:defRPr>
            </a:lvl4pPr>
            <a:lvl5pPr defTabSz="6288088">
              <a:spcBef>
                <a:spcPct val="0"/>
              </a:spcBef>
              <a:defRPr sz="2400">
                <a:solidFill>
                  <a:schemeClr val="tx1"/>
                </a:solidFill>
                <a:latin typeface="Times New Roman" pitchFamily="18" charset="0"/>
              </a:defRPr>
            </a:lvl5pPr>
            <a:lvl6pPr defTabSz="6288088" eaLnBrk="0" fontAlgn="base" hangingPunct="0">
              <a:spcBef>
                <a:spcPct val="0"/>
              </a:spcBef>
              <a:spcAft>
                <a:spcPct val="0"/>
              </a:spcAft>
              <a:defRPr sz="2400">
                <a:solidFill>
                  <a:schemeClr val="tx1"/>
                </a:solidFill>
                <a:latin typeface="Times New Roman" pitchFamily="18" charset="0"/>
              </a:defRPr>
            </a:lvl6pPr>
            <a:lvl7pPr defTabSz="6288088" eaLnBrk="0" fontAlgn="base" hangingPunct="0">
              <a:spcBef>
                <a:spcPct val="0"/>
              </a:spcBef>
              <a:spcAft>
                <a:spcPct val="0"/>
              </a:spcAft>
              <a:defRPr sz="2400">
                <a:solidFill>
                  <a:schemeClr val="tx1"/>
                </a:solidFill>
                <a:latin typeface="Times New Roman" pitchFamily="18" charset="0"/>
              </a:defRPr>
            </a:lvl7pPr>
            <a:lvl8pPr defTabSz="6288088" eaLnBrk="0" fontAlgn="base" hangingPunct="0">
              <a:spcBef>
                <a:spcPct val="0"/>
              </a:spcBef>
              <a:spcAft>
                <a:spcPct val="0"/>
              </a:spcAft>
              <a:defRPr sz="2400">
                <a:solidFill>
                  <a:schemeClr val="tx1"/>
                </a:solidFill>
                <a:latin typeface="Times New Roman" pitchFamily="18" charset="0"/>
              </a:defRPr>
            </a:lvl8pPr>
            <a:lvl9pPr defTabSz="6288088"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endParaRPr lang="en-US" altLang="en-US" sz="9900"/>
          </a:p>
        </p:txBody>
      </p:sp>
      <p:pic>
        <p:nvPicPr>
          <p:cNvPr id="83982" name="Picture 14" descr="MPj03905180000[1]"/>
          <p:cNvPicPr>
            <a:picLocks noChangeAspect="1" noChangeArrowheads="1"/>
          </p:cNvPicPr>
          <p:nvPr/>
        </p:nvPicPr>
        <p:blipFill>
          <a:blip r:embed="rId14">
            <a:extLst>
              <a:ext uri="{28A0092B-C50C-407E-A947-70E740481C1C}">
                <a14:useLocalDpi xmlns:a14="http://schemas.microsoft.com/office/drawing/2010/main" val="0"/>
              </a:ext>
            </a:extLst>
          </a:blip>
          <a:srcRect t="14999" b="72250"/>
          <a:stretch>
            <a:fillRect/>
          </a:stretch>
        </p:blipFill>
        <p:spPr bwMode="auto">
          <a:xfrm>
            <a:off x="29964063" y="0"/>
            <a:ext cx="1072673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3983" name="Picture 15" descr="MPj03211020000[1]"/>
          <p:cNvPicPr>
            <a:picLocks noChangeAspect="1" noChangeArrowheads="1"/>
          </p:cNvPicPr>
          <p:nvPr/>
        </p:nvPicPr>
        <p:blipFill>
          <a:blip r:embed="rId15">
            <a:extLst>
              <a:ext uri="{28A0092B-C50C-407E-A947-70E740481C1C}">
                <a14:useLocalDpi xmlns:a14="http://schemas.microsoft.com/office/drawing/2010/main" val="0"/>
              </a:ext>
            </a:extLst>
          </a:blip>
          <a:srcRect t="56000" b="34750"/>
          <a:stretch>
            <a:fillRect/>
          </a:stretch>
        </p:blipFill>
        <p:spPr bwMode="auto">
          <a:xfrm>
            <a:off x="40636825" y="0"/>
            <a:ext cx="1056957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3984" name="Picture 16" descr="MPj03905200000[1]"/>
          <p:cNvPicPr>
            <a:picLocks noChangeAspect="1" noChangeArrowheads="1"/>
          </p:cNvPicPr>
          <p:nvPr/>
        </p:nvPicPr>
        <p:blipFill>
          <a:blip r:embed="rId16">
            <a:extLst>
              <a:ext uri="{28A0092B-C50C-407E-A947-70E740481C1C}">
                <a14:useLocalDpi xmlns:a14="http://schemas.microsoft.com/office/drawing/2010/main" val="0"/>
              </a:ext>
            </a:extLst>
          </a:blip>
          <a:srcRect t="62750" b="22501"/>
          <a:stretch>
            <a:fillRect/>
          </a:stretch>
        </p:blipFill>
        <p:spPr bwMode="auto">
          <a:xfrm>
            <a:off x="20650200" y="0"/>
            <a:ext cx="9342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3985" name="Line 17"/>
          <p:cNvSpPr>
            <a:spLocks noChangeShapeType="1"/>
          </p:cNvSpPr>
          <p:nvPr/>
        </p:nvSpPr>
        <p:spPr bwMode="auto">
          <a:xfrm>
            <a:off x="0" y="6689725"/>
            <a:ext cx="5120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86" name="Line 18"/>
          <p:cNvSpPr>
            <a:spLocks noChangeShapeType="1"/>
          </p:cNvSpPr>
          <p:nvPr/>
        </p:nvSpPr>
        <p:spPr bwMode="auto">
          <a:xfrm>
            <a:off x="0" y="7150100"/>
            <a:ext cx="5120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87" name="Line 19"/>
          <p:cNvSpPr>
            <a:spLocks noChangeShapeType="1"/>
          </p:cNvSpPr>
          <p:nvPr/>
        </p:nvSpPr>
        <p:spPr bwMode="auto">
          <a:xfrm>
            <a:off x="12827000" y="35801300"/>
            <a:ext cx="383921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88" name="Line 20"/>
          <p:cNvSpPr>
            <a:spLocks noChangeShapeType="1"/>
          </p:cNvSpPr>
          <p:nvPr/>
        </p:nvSpPr>
        <p:spPr bwMode="auto">
          <a:xfrm>
            <a:off x="12814300" y="6689725"/>
            <a:ext cx="0" cy="29886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89" name="Line 21"/>
          <p:cNvSpPr>
            <a:spLocks noChangeShapeType="1"/>
          </p:cNvSpPr>
          <p:nvPr/>
        </p:nvSpPr>
        <p:spPr bwMode="auto">
          <a:xfrm>
            <a:off x="1062038" y="6721475"/>
            <a:ext cx="0" cy="29924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0" name="Line 22"/>
          <p:cNvSpPr>
            <a:spLocks noChangeShapeType="1"/>
          </p:cNvSpPr>
          <p:nvPr/>
        </p:nvSpPr>
        <p:spPr bwMode="auto">
          <a:xfrm>
            <a:off x="13544550" y="0"/>
            <a:ext cx="0" cy="36576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1" name="Line 23"/>
          <p:cNvSpPr>
            <a:spLocks noChangeShapeType="1"/>
          </p:cNvSpPr>
          <p:nvPr/>
        </p:nvSpPr>
        <p:spPr bwMode="auto">
          <a:xfrm>
            <a:off x="25949275" y="7150100"/>
            <a:ext cx="0" cy="2942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2" name="Line 24"/>
          <p:cNvSpPr>
            <a:spLocks noChangeShapeType="1"/>
          </p:cNvSpPr>
          <p:nvPr/>
        </p:nvSpPr>
        <p:spPr bwMode="auto">
          <a:xfrm>
            <a:off x="38392100" y="7150100"/>
            <a:ext cx="0" cy="2942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3" name="Line 25"/>
          <p:cNvSpPr>
            <a:spLocks noChangeShapeType="1"/>
          </p:cNvSpPr>
          <p:nvPr/>
        </p:nvSpPr>
        <p:spPr bwMode="auto">
          <a:xfrm>
            <a:off x="50028475" y="7150100"/>
            <a:ext cx="0" cy="2942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4" name="Rectangle 26"/>
          <p:cNvSpPr>
            <a:spLocks noChangeAspect="1" noChangeArrowheads="1"/>
          </p:cNvSpPr>
          <p:nvPr/>
        </p:nvSpPr>
        <p:spPr bwMode="auto">
          <a:xfrm>
            <a:off x="0" y="7938"/>
            <a:ext cx="20802600" cy="1363662"/>
          </a:xfrm>
          <a:prstGeom prst="rect">
            <a:avLst/>
          </a:prstGeom>
          <a:solidFill>
            <a:srgbClr val="0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430" tIns="138248" rIns="274430" bIns="138248" anchor="ctr"/>
          <a:lstStyle/>
          <a:p>
            <a:endParaRPr lang="en-US"/>
          </a:p>
        </p:txBody>
      </p:sp>
      <p:sp>
        <p:nvSpPr>
          <p:cNvPr id="83970" name="Rectangle 2"/>
          <p:cNvSpPr>
            <a:spLocks noGrp="1" noChangeArrowheads="1"/>
          </p:cNvSpPr>
          <p:nvPr>
            <p:ph type="title"/>
          </p:nvPr>
        </p:nvSpPr>
        <p:spPr bwMode="auto">
          <a:xfrm>
            <a:off x="2560638" y="1465263"/>
            <a:ext cx="460851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p>
            <a:pPr lvl="0"/>
            <a:r>
              <a:rPr lang="en-US" altLang="en-US" smtClean="0"/>
              <a:t>Click to edit Master title style</a:t>
            </a:r>
          </a:p>
        </p:txBody>
      </p:sp>
      <p:sp>
        <p:nvSpPr>
          <p:cNvPr id="83971" name="Rectangle 3"/>
          <p:cNvSpPr>
            <a:spLocks noGrp="1" noChangeArrowheads="1"/>
          </p:cNvSpPr>
          <p:nvPr>
            <p:ph type="body" idx="1"/>
          </p:nvPr>
        </p:nvSpPr>
        <p:spPr bwMode="auto">
          <a:xfrm>
            <a:off x="2560638" y="8534400"/>
            <a:ext cx="46085125" cy="2413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972" name="Rectangle 4"/>
          <p:cNvSpPr>
            <a:spLocks noGrp="1" noChangeArrowheads="1"/>
          </p:cNvSpPr>
          <p:nvPr>
            <p:ph type="dt" sz="half" idx="2"/>
          </p:nvPr>
        </p:nvSpPr>
        <p:spPr bwMode="auto">
          <a:xfrm>
            <a:off x="2560638" y="33307338"/>
            <a:ext cx="1194752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spcBef>
                <a:spcPct val="0"/>
              </a:spcBef>
              <a:buFontTx/>
              <a:buNone/>
              <a:defRPr sz="1600"/>
            </a:lvl1pPr>
          </a:lstStyle>
          <a:p>
            <a:endParaRPr lang="en-US" altLang="en-US"/>
          </a:p>
        </p:txBody>
      </p:sp>
      <p:sp>
        <p:nvSpPr>
          <p:cNvPr id="83973" name="Rectangle 5"/>
          <p:cNvSpPr>
            <a:spLocks noGrp="1" noChangeArrowheads="1"/>
          </p:cNvSpPr>
          <p:nvPr>
            <p:ph type="ftr" sz="quarter" idx="3"/>
          </p:nvPr>
        </p:nvSpPr>
        <p:spPr bwMode="auto">
          <a:xfrm>
            <a:off x="17495838" y="33307338"/>
            <a:ext cx="1621472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ctr">
              <a:spcBef>
                <a:spcPct val="0"/>
              </a:spcBef>
              <a:buFontTx/>
              <a:buNone/>
              <a:defRPr sz="1600"/>
            </a:lvl1pPr>
          </a:lstStyle>
          <a:p>
            <a:endParaRPr lang="en-US" altLang="en-US"/>
          </a:p>
        </p:txBody>
      </p:sp>
      <p:sp>
        <p:nvSpPr>
          <p:cNvPr id="83974" name="Rectangle 6"/>
          <p:cNvSpPr>
            <a:spLocks noGrp="1" noChangeArrowheads="1"/>
          </p:cNvSpPr>
          <p:nvPr>
            <p:ph type="sldNum" sz="quarter" idx="4"/>
          </p:nvPr>
        </p:nvSpPr>
        <p:spPr bwMode="auto">
          <a:xfrm>
            <a:off x="36698238" y="33307338"/>
            <a:ext cx="1194752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r">
              <a:spcBef>
                <a:spcPct val="0"/>
              </a:spcBef>
              <a:buFontTx/>
              <a:buNone/>
              <a:defRPr sz="1600"/>
            </a:lvl1pPr>
          </a:lstStyle>
          <a:p>
            <a:fld id="{43757ABA-EE1B-4AB7-9798-9B6B0D985D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39725" indent="-339725" algn="l" rtl="0" eaLnBrk="1" fontAlgn="base" hangingPunct="1">
        <a:spcBef>
          <a:spcPct val="20000"/>
        </a:spcBef>
        <a:spcAft>
          <a:spcPct val="0"/>
        </a:spcAft>
        <a:buChar char="•"/>
        <a:defRPr sz="3300">
          <a:solidFill>
            <a:schemeClr val="tx1"/>
          </a:solidFill>
          <a:latin typeface="+mn-lt"/>
          <a:ea typeface="+mn-ea"/>
          <a:cs typeface="+mn-cs"/>
        </a:defRPr>
      </a:lvl1pPr>
      <a:lvl2pPr marL="739775" indent="-287338" algn="l" rtl="0" eaLnBrk="1" fontAlgn="base" hangingPunct="1">
        <a:spcBef>
          <a:spcPct val="20000"/>
        </a:spcBef>
        <a:spcAft>
          <a:spcPct val="0"/>
        </a:spcAft>
        <a:buChar char="–"/>
        <a:defRPr sz="2700">
          <a:solidFill>
            <a:schemeClr val="tx1"/>
          </a:solidFill>
          <a:latin typeface="+mn-lt"/>
        </a:defRPr>
      </a:lvl2pPr>
      <a:lvl3pPr marL="1141413" indent="-227013" algn="l" rtl="0" eaLnBrk="1" fontAlgn="base" hangingPunct="1">
        <a:spcBef>
          <a:spcPct val="20000"/>
        </a:spcBef>
        <a:spcAft>
          <a:spcPct val="0"/>
        </a:spcAft>
        <a:buChar char="•"/>
        <a:defRPr sz="2200">
          <a:solidFill>
            <a:schemeClr val="tx1"/>
          </a:solidFill>
          <a:latin typeface="+mn-lt"/>
        </a:defRPr>
      </a:lvl3pPr>
      <a:lvl4pPr marL="1601788" indent="-234950" algn="l" rtl="0" eaLnBrk="1" fontAlgn="base" hangingPunct="1">
        <a:spcBef>
          <a:spcPct val="20000"/>
        </a:spcBef>
        <a:spcAft>
          <a:spcPct val="0"/>
        </a:spcAft>
        <a:buChar char="–"/>
        <a:defRPr sz="2200">
          <a:solidFill>
            <a:schemeClr val="tx1"/>
          </a:solidFill>
          <a:latin typeface="+mn-lt"/>
        </a:defRPr>
      </a:lvl4pPr>
      <a:lvl5pPr marL="2055813" indent="-227013" algn="l" rtl="0" eaLnBrk="1" fontAlgn="base" hangingPunct="1">
        <a:spcBef>
          <a:spcPct val="20000"/>
        </a:spcBef>
        <a:spcAft>
          <a:spcPct val="0"/>
        </a:spcAft>
        <a:buChar char="»"/>
        <a:defRPr sz="2200">
          <a:solidFill>
            <a:schemeClr val="tx1"/>
          </a:solidFill>
          <a:latin typeface="+mn-lt"/>
        </a:defRPr>
      </a:lvl5pPr>
      <a:lvl6pPr marL="2513013" indent="-227013" algn="l" rtl="0" eaLnBrk="1" fontAlgn="base" hangingPunct="1">
        <a:spcBef>
          <a:spcPct val="20000"/>
        </a:spcBef>
        <a:spcAft>
          <a:spcPct val="0"/>
        </a:spcAft>
        <a:buChar char="»"/>
        <a:defRPr sz="2200">
          <a:solidFill>
            <a:schemeClr val="tx1"/>
          </a:solidFill>
          <a:latin typeface="+mn-lt"/>
        </a:defRPr>
      </a:lvl6pPr>
      <a:lvl7pPr marL="2970213" indent="-227013" algn="l" rtl="0" eaLnBrk="1" fontAlgn="base" hangingPunct="1">
        <a:spcBef>
          <a:spcPct val="20000"/>
        </a:spcBef>
        <a:spcAft>
          <a:spcPct val="0"/>
        </a:spcAft>
        <a:buChar char="»"/>
        <a:defRPr sz="2200">
          <a:solidFill>
            <a:schemeClr val="tx1"/>
          </a:solidFill>
          <a:latin typeface="+mn-lt"/>
        </a:defRPr>
      </a:lvl7pPr>
      <a:lvl8pPr marL="3427413" indent="-227013" algn="l" rtl="0" eaLnBrk="1" fontAlgn="base" hangingPunct="1">
        <a:spcBef>
          <a:spcPct val="20000"/>
        </a:spcBef>
        <a:spcAft>
          <a:spcPct val="0"/>
        </a:spcAft>
        <a:buChar char="»"/>
        <a:defRPr sz="2200">
          <a:solidFill>
            <a:schemeClr val="tx1"/>
          </a:solidFill>
          <a:latin typeface="+mn-lt"/>
        </a:defRPr>
      </a:lvl8pPr>
      <a:lvl9pPr marL="3884613" indent="-227013"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3500100" y="1350963"/>
            <a:ext cx="36490275" cy="3879850"/>
          </a:xfrm>
          <a:noFill/>
        </p:spPr>
        <p:txBody>
          <a:bodyPr/>
          <a:lstStyle/>
          <a:p>
            <a:r>
              <a:rPr lang="en-US" sz="9600" dirty="0" smtClean="0"/>
              <a:t>Predictive capacity for Week3-4 Severe Weather Outlook for the United States</a:t>
            </a:r>
            <a:endParaRPr lang="en-US" altLang="en-US" sz="9000" b="1" dirty="0"/>
          </a:p>
        </p:txBody>
      </p:sp>
      <p:sp>
        <p:nvSpPr>
          <p:cNvPr id="80899" name="Rectangle 3"/>
          <p:cNvSpPr>
            <a:spLocks noGrp="1" noChangeArrowheads="1"/>
          </p:cNvSpPr>
          <p:nvPr>
            <p:ph type="body" sz="half" idx="1"/>
          </p:nvPr>
        </p:nvSpPr>
        <p:spPr>
          <a:xfrm>
            <a:off x="1752600" y="8299450"/>
            <a:ext cx="10283825" cy="10637838"/>
          </a:xfrm>
          <a:noFill/>
        </p:spPr>
        <p:txBody>
          <a:bodyPr lIns="91440" tIns="45720" rIns="91440" bIns="45720"/>
          <a:lstStyle/>
          <a:p>
            <a:pPr marL="0" indent="0" algn="ctr">
              <a:spcBef>
                <a:spcPct val="0"/>
              </a:spcBef>
              <a:spcAft>
                <a:spcPct val="65000"/>
              </a:spcAft>
              <a:buFontTx/>
              <a:buNone/>
            </a:pPr>
            <a:r>
              <a:rPr lang="en-US" altLang="en-US" sz="4400" b="1" dirty="0" smtClean="0">
                <a:solidFill>
                  <a:srgbClr val="004442"/>
                </a:solidFill>
                <a:latin typeface="Times New Roman" pitchFamily="18" charset="0"/>
                <a:cs typeface="Times New Roman" panose="02020603050405020304" pitchFamily="18" charset="0"/>
              </a:rPr>
              <a:t>ABSTRACT</a:t>
            </a:r>
          </a:p>
          <a:p>
            <a:pPr marL="0" indent="0" algn="ctr">
              <a:spcBef>
                <a:spcPct val="0"/>
              </a:spcBef>
              <a:spcAft>
                <a:spcPct val="65000"/>
              </a:spcAft>
              <a:buNone/>
            </a:pPr>
            <a:r>
              <a:rPr lang="en-US" sz="4400" dirty="0">
                <a:solidFill>
                  <a:schemeClr val="tx1"/>
                </a:solidFill>
                <a:latin typeface="Times New Roman" panose="02020603050405020304" pitchFamily="18" charset="0"/>
                <a:cs typeface="Times New Roman" panose="02020603050405020304" pitchFamily="18" charset="0"/>
              </a:rPr>
              <a:t>Possible skillful prediction of Week 2 using 1996-2012 Supercell Composite Parameter (SCP) GEFS </a:t>
            </a:r>
            <a:r>
              <a:rPr lang="en-US" sz="4400" dirty="0" err="1" smtClean="0">
                <a:solidFill>
                  <a:schemeClr val="tx1"/>
                </a:solidFill>
                <a:latin typeface="Times New Roman" panose="02020603050405020304" pitchFamily="18" charset="0"/>
                <a:cs typeface="Times New Roman" panose="02020603050405020304" pitchFamily="18" charset="0"/>
              </a:rPr>
              <a:t>hindcast</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a:solidFill>
                  <a:schemeClr val="tx1"/>
                </a:solidFill>
                <a:latin typeface="Times New Roman" panose="02020603050405020304" pitchFamily="18" charset="0"/>
                <a:cs typeface="Times New Roman" panose="02020603050405020304" pitchFamily="18" charset="0"/>
              </a:rPr>
              <a:t>period has been observed which is required for developing an experimental Week2 Severe Weather Outlook for the United States (Wang et al. 2017, CDPW conference 2017). Similar work is done for Week3-4 CFSv2 data. SCP focuses on convective available potential energy, bulk wind difference and the helicity. The values began at zero, when the amount became higher than one as there is a substantial probability of severe weather. So the SCP is a meaningful parameter to estimate a possible predictability of severe weather formation. The SCP is derived from the NOAA National Centers for Environmental Prediction (NCEP) Climate Forecasts System Version 2 (CFSv2) 45 days forecasts. The forecast skill between SCP CFSv2-45day as a model data and the NCEP Climate Forecast System Reanalysis (CFSR) as an observation data is identified and will be explored from 1999 to 2010 for validation.</a:t>
            </a:r>
          </a:p>
          <a:p>
            <a:pPr marL="0" indent="0" eaLnBrk="0" hangingPunct="0">
              <a:spcBef>
                <a:spcPct val="75000"/>
              </a:spcBef>
              <a:spcAft>
                <a:spcPct val="25000"/>
              </a:spcAft>
              <a:buClr>
                <a:srgbClr val="008080"/>
              </a:buClr>
              <a:buSzPct val="115000"/>
              <a:buFont typeface="Wingdings 3" pitchFamily="18" charset="2"/>
              <a:buNone/>
            </a:pPr>
            <a:endParaRPr lang="en-US" altLang="en-US" sz="2000" b="1" dirty="0">
              <a:latin typeface="Times New Roman" pitchFamily="18" charset="0"/>
              <a:cs typeface="Times New Roman" pitchFamily="18" charset="0"/>
            </a:endParaRPr>
          </a:p>
        </p:txBody>
      </p:sp>
      <p:sp>
        <p:nvSpPr>
          <p:cNvPr id="80945" name="Text Box 49"/>
          <p:cNvSpPr txBox="1">
            <a:spLocks noChangeArrowheads="1"/>
          </p:cNvSpPr>
          <p:nvPr/>
        </p:nvSpPr>
        <p:spPr bwMode="auto">
          <a:xfrm>
            <a:off x="16678275" y="4572000"/>
            <a:ext cx="30135513" cy="224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spAutoFit/>
          </a:bodyPr>
          <a:lstStyle>
            <a:lvl1pPr marL="1027113" indent="-1027113" defTabSz="6288088">
              <a:spcBef>
                <a:spcPct val="0"/>
              </a:spcBef>
              <a:defRPr sz="2400">
                <a:solidFill>
                  <a:schemeClr val="tx1"/>
                </a:solidFill>
                <a:latin typeface="Times New Roman" pitchFamily="18" charset="0"/>
              </a:defRPr>
            </a:lvl1pPr>
            <a:lvl2pPr defTabSz="6288088">
              <a:spcBef>
                <a:spcPct val="0"/>
              </a:spcBef>
              <a:defRPr sz="2400">
                <a:solidFill>
                  <a:schemeClr val="tx1"/>
                </a:solidFill>
                <a:latin typeface="Times New Roman" pitchFamily="18" charset="0"/>
              </a:defRPr>
            </a:lvl2pPr>
            <a:lvl3pPr defTabSz="6288088">
              <a:spcBef>
                <a:spcPct val="0"/>
              </a:spcBef>
              <a:defRPr sz="2400">
                <a:solidFill>
                  <a:schemeClr val="tx1"/>
                </a:solidFill>
                <a:latin typeface="Times New Roman" pitchFamily="18" charset="0"/>
              </a:defRPr>
            </a:lvl3pPr>
            <a:lvl4pPr defTabSz="6288088">
              <a:spcBef>
                <a:spcPct val="0"/>
              </a:spcBef>
              <a:defRPr sz="2400">
                <a:solidFill>
                  <a:schemeClr val="tx1"/>
                </a:solidFill>
                <a:latin typeface="Times New Roman" pitchFamily="18" charset="0"/>
              </a:defRPr>
            </a:lvl4pPr>
            <a:lvl5pPr defTabSz="6288088">
              <a:spcBef>
                <a:spcPct val="0"/>
              </a:spcBef>
              <a:defRPr sz="2400">
                <a:solidFill>
                  <a:schemeClr val="tx1"/>
                </a:solidFill>
                <a:latin typeface="Times New Roman" pitchFamily="18" charset="0"/>
              </a:defRPr>
            </a:lvl5pPr>
            <a:lvl6pPr defTabSz="6288088" eaLnBrk="0" fontAlgn="base" hangingPunct="0">
              <a:spcBef>
                <a:spcPct val="0"/>
              </a:spcBef>
              <a:spcAft>
                <a:spcPct val="0"/>
              </a:spcAft>
              <a:defRPr sz="2400">
                <a:solidFill>
                  <a:schemeClr val="tx1"/>
                </a:solidFill>
                <a:latin typeface="Times New Roman" pitchFamily="18" charset="0"/>
              </a:defRPr>
            </a:lvl6pPr>
            <a:lvl7pPr defTabSz="6288088" eaLnBrk="0" fontAlgn="base" hangingPunct="0">
              <a:spcBef>
                <a:spcPct val="0"/>
              </a:spcBef>
              <a:spcAft>
                <a:spcPct val="0"/>
              </a:spcAft>
              <a:defRPr sz="2400">
                <a:solidFill>
                  <a:schemeClr val="tx1"/>
                </a:solidFill>
                <a:latin typeface="Times New Roman" pitchFamily="18" charset="0"/>
              </a:defRPr>
            </a:lvl7pPr>
            <a:lvl8pPr defTabSz="6288088" eaLnBrk="0" fontAlgn="base" hangingPunct="0">
              <a:spcBef>
                <a:spcPct val="0"/>
              </a:spcBef>
              <a:spcAft>
                <a:spcPct val="0"/>
              </a:spcAft>
              <a:defRPr sz="2400">
                <a:solidFill>
                  <a:schemeClr val="tx1"/>
                </a:solidFill>
                <a:latin typeface="Times New Roman" pitchFamily="18" charset="0"/>
              </a:defRPr>
            </a:lvl8pPr>
            <a:lvl9pPr defTabSz="6288088"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Tx/>
              <a:buNone/>
            </a:pPr>
            <a:r>
              <a:rPr lang="en-US" altLang="en-US" sz="3200" dirty="0" err="1" smtClean="0">
                <a:solidFill>
                  <a:schemeClr val="tx2"/>
                </a:solidFill>
              </a:rPr>
              <a:t>Alima</a:t>
            </a:r>
            <a:r>
              <a:rPr lang="en-US" altLang="en-US" sz="3200" dirty="0" smtClean="0">
                <a:solidFill>
                  <a:schemeClr val="tx2"/>
                </a:solidFill>
              </a:rPr>
              <a:t> D </a:t>
            </a:r>
            <a:r>
              <a:rPr lang="en-US" altLang="en-US" sz="3200" dirty="0" err="1" smtClean="0">
                <a:solidFill>
                  <a:schemeClr val="tx2"/>
                </a:solidFill>
              </a:rPr>
              <a:t>Soumare</a:t>
            </a:r>
            <a:r>
              <a:rPr lang="en-US" altLang="en-US" sz="3200" dirty="0" smtClean="0">
                <a:solidFill>
                  <a:schemeClr val="tx2"/>
                </a:solidFill>
              </a:rPr>
              <a:t>, Hui Wang, </a:t>
            </a:r>
            <a:r>
              <a:rPr lang="en-US" altLang="en-US" sz="3200" dirty="0" err="1" smtClean="0">
                <a:solidFill>
                  <a:schemeClr val="tx2"/>
                </a:solidFill>
              </a:rPr>
              <a:t>Arun</a:t>
            </a:r>
            <a:r>
              <a:rPr lang="en-US" altLang="en-US" sz="3200" dirty="0" smtClean="0">
                <a:solidFill>
                  <a:schemeClr val="tx2"/>
                </a:solidFill>
              </a:rPr>
              <a:t> Kumar, David Dewitt, </a:t>
            </a:r>
          </a:p>
          <a:p>
            <a:pPr algn="ctr">
              <a:spcBef>
                <a:spcPct val="50000"/>
              </a:spcBef>
              <a:buFontTx/>
              <a:buNone/>
            </a:pPr>
            <a:r>
              <a:rPr lang="en-US" altLang="en-US" sz="3200" dirty="0" smtClean="0">
                <a:solidFill>
                  <a:schemeClr val="tx2"/>
                </a:solidFill>
              </a:rPr>
              <a:t>1.CPC,NWS, NOAA</a:t>
            </a:r>
          </a:p>
          <a:p>
            <a:pPr algn="ctr">
              <a:spcBef>
                <a:spcPct val="50000"/>
              </a:spcBef>
              <a:buFontTx/>
              <a:buNone/>
            </a:pPr>
            <a:r>
              <a:rPr lang="en-US" altLang="en-US" sz="3200" dirty="0" smtClean="0">
                <a:solidFill>
                  <a:schemeClr val="tx2"/>
                </a:solidFill>
              </a:rPr>
              <a:t>2.INNOVIM LLC</a:t>
            </a:r>
            <a:endParaRPr lang="en-US" altLang="en-US" sz="3200" dirty="0">
              <a:solidFill>
                <a:schemeClr val="tx2"/>
              </a:solidFill>
            </a:endParaRPr>
          </a:p>
        </p:txBody>
      </p:sp>
      <p:sp>
        <p:nvSpPr>
          <p:cNvPr id="80956" name="Text Box 60"/>
          <p:cNvSpPr txBox="1">
            <a:spLocks noChangeArrowheads="1"/>
          </p:cNvSpPr>
          <p:nvPr/>
        </p:nvSpPr>
        <p:spPr bwMode="auto">
          <a:xfrm>
            <a:off x="2099441" y="28727400"/>
            <a:ext cx="10283825" cy="737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6288088">
              <a:spcBef>
                <a:spcPct val="0"/>
              </a:spcBef>
              <a:defRPr sz="2400">
                <a:solidFill>
                  <a:schemeClr val="tx1"/>
                </a:solidFill>
                <a:latin typeface="Times New Roman" pitchFamily="18" charset="0"/>
              </a:defRPr>
            </a:lvl1pPr>
            <a:lvl2pPr marL="2424113" defTabSz="6288088">
              <a:spcBef>
                <a:spcPct val="0"/>
              </a:spcBef>
              <a:defRPr sz="2400">
                <a:solidFill>
                  <a:schemeClr val="tx1"/>
                </a:solidFill>
                <a:latin typeface="Times New Roman" pitchFamily="18" charset="0"/>
              </a:defRPr>
            </a:lvl2pPr>
            <a:lvl3pPr marL="2538413" defTabSz="6288088">
              <a:spcBef>
                <a:spcPct val="0"/>
              </a:spcBef>
              <a:defRPr sz="2400">
                <a:solidFill>
                  <a:schemeClr val="tx1"/>
                </a:solidFill>
                <a:latin typeface="Times New Roman" pitchFamily="18" charset="0"/>
              </a:defRPr>
            </a:lvl3pPr>
            <a:lvl4pPr marL="2652713" defTabSz="6288088">
              <a:spcBef>
                <a:spcPct val="0"/>
              </a:spcBef>
              <a:defRPr sz="2400">
                <a:solidFill>
                  <a:schemeClr val="tx1"/>
                </a:solidFill>
                <a:latin typeface="Times New Roman" pitchFamily="18" charset="0"/>
              </a:defRPr>
            </a:lvl4pPr>
            <a:lvl5pPr marL="2767013" defTabSz="6288088">
              <a:spcBef>
                <a:spcPct val="0"/>
              </a:spcBef>
              <a:defRPr sz="2400">
                <a:solidFill>
                  <a:schemeClr val="tx1"/>
                </a:solidFill>
                <a:latin typeface="Times New Roman" pitchFamily="18" charset="0"/>
              </a:defRPr>
            </a:lvl5pPr>
            <a:lvl6pPr marL="3224213" defTabSz="6288088" eaLnBrk="0" fontAlgn="base" hangingPunct="0">
              <a:spcBef>
                <a:spcPct val="0"/>
              </a:spcBef>
              <a:spcAft>
                <a:spcPct val="0"/>
              </a:spcAft>
              <a:defRPr sz="2400">
                <a:solidFill>
                  <a:schemeClr val="tx1"/>
                </a:solidFill>
                <a:latin typeface="Times New Roman" pitchFamily="18" charset="0"/>
              </a:defRPr>
            </a:lvl6pPr>
            <a:lvl7pPr marL="3681413" defTabSz="6288088" eaLnBrk="0" fontAlgn="base" hangingPunct="0">
              <a:spcBef>
                <a:spcPct val="0"/>
              </a:spcBef>
              <a:spcAft>
                <a:spcPct val="0"/>
              </a:spcAft>
              <a:defRPr sz="2400">
                <a:solidFill>
                  <a:schemeClr val="tx1"/>
                </a:solidFill>
                <a:latin typeface="Times New Roman" pitchFamily="18" charset="0"/>
              </a:defRPr>
            </a:lvl7pPr>
            <a:lvl8pPr marL="4138613" defTabSz="6288088" eaLnBrk="0" fontAlgn="base" hangingPunct="0">
              <a:spcBef>
                <a:spcPct val="0"/>
              </a:spcBef>
              <a:spcAft>
                <a:spcPct val="0"/>
              </a:spcAft>
              <a:defRPr sz="2400">
                <a:solidFill>
                  <a:schemeClr val="tx1"/>
                </a:solidFill>
                <a:latin typeface="Times New Roman" pitchFamily="18" charset="0"/>
              </a:defRPr>
            </a:lvl8pPr>
            <a:lvl9pPr marL="4595813" defTabSz="6288088"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ct val="65000"/>
              </a:spcAft>
              <a:buFontTx/>
              <a:buNone/>
            </a:pPr>
            <a:r>
              <a:rPr lang="en-US" altLang="en-US" sz="4500" b="1" dirty="0" smtClean="0">
                <a:solidFill>
                  <a:srgbClr val="004442"/>
                </a:solidFill>
              </a:rPr>
              <a:t>OBJECTIVE</a:t>
            </a:r>
          </a:p>
          <a:p>
            <a:pPr eaLnBrk="1" hangingPunct="1">
              <a:spcAft>
                <a:spcPct val="65000"/>
              </a:spcAft>
              <a:buFontTx/>
              <a:buNone/>
            </a:pPr>
            <a:r>
              <a:rPr lang="en-US" altLang="en-US" sz="4500" dirty="0" smtClean="0"/>
              <a:t>Developing an experimental Week 3-4 Severe Weather Outlook for the United States</a:t>
            </a:r>
            <a:endParaRPr lang="en-US" altLang="en-US" sz="4500" dirty="0"/>
          </a:p>
          <a:p>
            <a:pPr algn="ctr">
              <a:lnSpc>
                <a:spcPct val="130000"/>
              </a:lnSpc>
              <a:spcBef>
                <a:spcPct val="20000"/>
              </a:spcBef>
              <a:buFontTx/>
              <a:buNone/>
            </a:pPr>
            <a:endParaRPr lang="en-US" altLang="en-US" sz="2200" dirty="0">
              <a:latin typeface="Arial" charset="0"/>
            </a:endParaRPr>
          </a:p>
        </p:txBody>
      </p:sp>
      <p:sp>
        <p:nvSpPr>
          <p:cNvPr id="80982" name="Rectangle 86"/>
          <p:cNvSpPr>
            <a:spLocks noChangeArrowheads="1"/>
          </p:cNvSpPr>
          <p:nvPr/>
        </p:nvSpPr>
        <p:spPr bwMode="auto">
          <a:xfrm>
            <a:off x="13868400" y="8299450"/>
            <a:ext cx="11658599" cy="1036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39725" indent="-339725">
              <a:tabLst>
                <a:tab pos="1028700" algn="l"/>
              </a:tabLst>
              <a:defRPr sz="2700">
                <a:solidFill>
                  <a:schemeClr val="tx1"/>
                </a:solidFill>
                <a:latin typeface="Arial" charset="0"/>
              </a:defRPr>
            </a:lvl1pPr>
            <a:lvl2pPr marL="739775" indent="-287338">
              <a:buChar char="–"/>
              <a:tabLst>
                <a:tab pos="1028700" algn="l"/>
              </a:tabLst>
              <a:defRPr sz="2200">
                <a:solidFill>
                  <a:schemeClr val="tx1"/>
                </a:solidFill>
                <a:latin typeface="Arial" charset="0"/>
              </a:defRPr>
            </a:lvl2pPr>
            <a:lvl3pPr marL="1141413" indent="-227013">
              <a:tabLst>
                <a:tab pos="1028700" algn="l"/>
              </a:tabLst>
              <a:defRPr sz="2200">
                <a:solidFill>
                  <a:schemeClr val="tx1"/>
                </a:solidFill>
                <a:latin typeface="Arial" charset="0"/>
              </a:defRPr>
            </a:lvl3pPr>
            <a:lvl4pPr marL="1601788" indent="-234950">
              <a:buChar char="–"/>
              <a:tabLst>
                <a:tab pos="1028700" algn="l"/>
              </a:tabLst>
              <a:defRPr sz="1600">
                <a:solidFill>
                  <a:schemeClr val="tx1"/>
                </a:solidFill>
                <a:latin typeface="Arial" charset="0"/>
              </a:defRPr>
            </a:lvl4pPr>
            <a:lvl5pPr marL="2055813" indent="-227013">
              <a:buChar char="»"/>
              <a:tabLst>
                <a:tab pos="1028700" algn="l"/>
              </a:tabLst>
              <a:defRPr sz="1600">
                <a:solidFill>
                  <a:schemeClr val="tx1"/>
                </a:solidFill>
                <a:latin typeface="Arial" charset="0"/>
              </a:defRPr>
            </a:lvl5pPr>
            <a:lvl6pPr marL="2513013" indent="-227013" fontAlgn="base">
              <a:spcBef>
                <a:spcPct val="20000"/>
              </a:spcBef>
              <a:spcAft>
                <a:spcPct val="0"/>
              </a:spcAft>
              <a:buChar char="»"/>
              <a:tabLst>
                <a:tab pos="1028700" algn="l"/>
              </a:tabLst>
              <a:defRPr sz="1600">
                <a:solidFill>
                  <a:schemeClr val="tx1"/>
                </a:solidFill>
                <a:latin typeface="Arial" charset="0"/>
              </a:defRPr>
            </a:lvl6pPr>
            <a:lvl7pPr marL="2970213" indent="-227013" fontAlgn="base">
              <a:spcBef>
                <a:spcPct val="20000"/>
              </a:spcBef>
              <a:spcAft>
                <a:spcPct val="0"/>
              </a:spcAft>
              <a:buChar char="»"/>
              <a:tabLst>
                <a:tab pos="1028700" algn="l"/>
              </a:tabLst>
              <a:defRPr sz="1600">
                <a:solidFill>
                  <a:schemeClr val="tx1"/>
                </a:solidFill>
                <a:latin typeface="Arial" charset="0"/>
              </a:defRPr>
            </a:lvl7pPr>
            <a:lvl8pPr marL="3427413" indent="-227013" fontAlgn="base">
              <a:spcBef>
                <a:spcPct val="20000"/>
              </a:spcBef>
              <a:spcAft>
                <a:spcPct val="0"/>
              </a:spcAft>
              <a:buChar char="»"/>
              <a:tabLst>
                <a:tab pos="1028700" algn="l"/>
              </a:tabLst>
              <a:defRPr sz="1600">
                <a:solidFill>
                  <a:schemeClr val="tx1"/>
                </a:solidFill>
                <a:latin typeface="Arial" charset="0"/>
              </a:defRPr>
            </a:lvl8pPr>
            <a:lvl9pPr marL="3884613" indent="-227013" fontAlgn="base">
              <a:spcBef>
                <a:spcPct val="20000"/>
              </a:spcBef>
              <a:spcAft>
                <a:spcPct val="0"/>
              </a:spcAft>
              <a:buChar char="»"/>
              <a:tabLst>
                <a:tab pos="1028700" algn="l"/>
              </a:tabLst>
              <a:defRPr sz="1600">
                <a:solidFill>
                  <a:schemeClr val="tx1"/>
                </a:solidFill>
                <a:latin typeface="Arial" charset="0"/>
              </a:defRPr>
            </a:lvl9pPr>
          </a:lstStyle>
          <a:p>
            <a:pPr algn="ctr" eaLnBrk="1" hangingPunct="1">
              <a:spcBef>
                <a:spcPct val="0"/>
              </a:spcBef>
              <a:spcAft>
                <a:spcPct val="65000"/>
              </a:spcAft>
              <a:buFontTx/>
              <a:buNone/>
            </a:pPr>
            <a:r>
              <a:rPr lang="en-US" altLang="en-US" sz="5400" b="1" dirty="0" smtClean="0">
                <a:solidFill>
                  <a:srgbClr val="004442"/>
                </a:solidFill>
                <a:latin typeface="Times New Roman" pitchFamily="18" charset="0"/>
              </a:rPr>
              <a:t>METHODS</a:t>
            </a:r>
            <a:endParaRPr lang="en-US" sz="3200" b="1" dirty="0" smtClean="0"/>
          </a:p>
          <a:p>
            <a:pPr marL="0" indent="0">
              <a:buNone/>
            </a:pPr>
            <a:r>
              <a:rPr lang="en-US" sz="3600" b="1" dirty="0" smtClean="0"/>
              <a:t>SCP: </a:t>
            </a:r>
            <a:r>
              <a:rPr lang="en-US" sz="3600" dirty="0" smtClean="0"/>
              <a:t>Supercell composite parameter (</a:t>
            </a:r>
            <a:r>
              <a:rPr lang="en-US" sz="3600" dirty="0" err="1" smtClean="0"/>
              <a:t>Carbin</a:t>
            </a:r>
            <a:r>
              <a:rPr lang="en-US" sz="3600" dirty="0" smtClean="0"/>
              <a:t> et al. 2016)</a:t>
            </a:r>
          </a:p>
          <a:p>
            <a:r>
              <a:rPr lang="en-US" sz="3600" b="1" dirty="0" smtClean="0"/>
              <a:t>     </a:t>
            </a:r>
            <a:r>
              <a:rPr lang="en-US" sz="3600" b="1" dirty="0" smtClean="0">
                <a:solidFill>
                  <a:srgbClr val="0070C0"/>
                </a:solidFill>
              </a:rPr>
              <a:t>SCP</a:t>
            </a:r>
            <a:r>
              <a:rPr lang="en-US" sz="3600" dirty="0" smtClean="0">
                <a:solidFill>
                  <a:srgbClr val="0070C0"/>
                </a:solidFill>
              </a:rPr>
              <a:t> = (</a:t>
            </a:r>
            <a:r>
              <a:rPr lang="en-US" sz="3600" b="1" dirty="0" smtClean="0">
                <a:solidFill>
                  <a:srgbClr val="0070C0"/>
                </a:solidFill>
              </a:rPr>
              <a:t>CAPE</a:t>
            </a:r>
            <a:r>
              <a:rPr lang="en-US" sz="3600" dirty="0" smtClean="0">
                <a:solidFill>
                  <a:srgbClr val="0070C0"/>
                </a:solidFill>
              </a:rPr>
              <a:t>/1000 J kg</a:t>
            </a:r>
            <a:r>
              <a:rPr lang="en-US" sz="3600" baseline="30000" dirty="0" smtClean="0">
                <a:solidFill>
                  <a:srgbClr val="0070C0"/>
                </a:solidFill>
                <a:sym typeface="Symbol"/>
              </a:rPr>
              <a:t></a:t>
            </a:r>
            <a:r>
              <a:rPr lang="en-US" sz="3600" baseline="30000" dirty="0" smtClean="0">
                <a:solidFill>
                  <a:srgbClr val="0070C0"/>
                </a:solidFill>
              </a:rPr>
              <a:t>1</a:t>
            </a:r>
            <a:r>
              <a:rPr lang="en-US" sz="3600" dirty="0" smtClean="0">
                <a:solidFill>
                  <a:srgbClr val="0070C0"/>
                </a:solidFill>
              </a:rPr>
              <a:t>) × (</a:t>
            </a:r>
            <a:r>
              <a:rPr lang="en-US" sz="3600" b="1" dirty="0" smtClean="0">
                <a:solidFill>
                  <a:srgbClr val="0070C0"/>
                </a:solidFill>
              </a:rPr>
              <a:t>SRH</a:t>
            </a:r>
            <a:r>
              <a:rPr lang="en-US" sz="3600" dirty="0" smtClean="0">
                <a:solidFill>
                  <a:srgbClr val="0070C0"/>
                </a:solidFill>
              </a:rPr>
              <a:t>/50 m</a:t>
            </a:r>
            <a:r>
              <a:rPr lang="en-US" sz="3600" baseline="30000" dirty="0" smtClean="0">
                <a:solidFill>
                  <a:srgbClr val="0070C0"/>
                </a:solidFill>
                <a:sym typeface="Symbol"/>
              </a:rPr>
              <a:t></a:t>
            </a:r>
            <a:r>
              <a:rPr lang="en-US" sz="3600" baseline="30000" dirty="0" smtClean="0">
                <a:solidFill>
                  <a:srgbClr val="0070C0"/>
                </a:solidFill>
              </a:rPr>
              <a:t>2</a:t>
            </a:r>
            <a:r>
              <a:rPr lang="en-US" sz="3600" dirty="0" smtClean="0">
                <a:solidFill>
                  <a:srgbClr val="0070C0"/>
                </a:solidFill>
              </a:rPr>
              <a:t> s</a:t>
            </a:r>
            <a:r>
              <a:rPr lang="en-US" sz="3600" baseline="30000" dirty="0" smtClean="0">
                <a:solidFill>
                  <a:srgbClr val="0070C0"/>
                </a:solidFill>
                <a:sym typeface="Symbol"/>
              </a:rPr>
              <a:t></a:t>
            </a:r>
            <a:r>
              <a:rPr lang="en-US" sz="3600" baseline="30000" dirty="0" smtClean="0">
                <a:solidFill>
                  <a:srgbClr val="0070C0"/>
                </a:solidFill>
              </a:rPr>
              <a:t>2</a:t>
            </a:r>
            <a:r>
              <a:rPr lang="en-US" sz="3600" dirty="0" smtClean="0">
                <a:solidFill>
                  <a:srgbClr val="0070C0"/>
                </a:solidFill>
              </a:rPr>
              <a:t>) × (</a:t>
            </a:r>
            <a:r>
              <a:rPr lang="en-US" sz="3600" b="1" dirty="0" smtClean="0">
                <a:solidFill>
                  <a:srgbClr val="0070C0"/>
                </a:solidFill>
              </a:rPr>
              <a:t>BWD</a:t>
            </a:r>
            <a:r>
              <a:rPr lang="en-US" sz="3600" dirty="0" smtClean="0">
                <a:solidFill>
                  <a:srgbClr val="0070C0"/>
                </a:solidFill>
              </a:rPr>
              <a:t>/20 m s</a:t>
            </a:r>
            <a:r>
              <a:rPr lang="en-US" sz="3600" baseline="30000" dirty="0" smtClean="0">
                <a:solidFill>
                  <a:srgbClr val="0070C0"/>
                </a:solidFill>
                <a:sym typeface="Symbol"/>
              </a:rPr>
              <a:t></a:t>
            </a:r>
            <a:r>
              <a:rPr lang="en-US" sz="3600" baseline="30000" dirty="0" smtClean="0">
                <a:solidFill>
                  <a:srgbClr val="0070C0"/>
                </a:solidFill>
              </a:rPr>
              <a:t>1</a:t>
            </a:r>
            <a:r>
              <a:rPr lang="en-US" sz="3600" dirty="0" smtClean="0">
                <a:solidFill>
                  <a:srgbClr val="0070C0"/>
                </a:solidFill>
              </a:rPr>
              <a:t>)</a:t>
            </a:r>
            <a:endParaRPr lang="en-US" sz="1200" dirty="0" smtClean="0">
              <a:solidFill>
                <a:srgbClr val="0070C0"/>
              </a:solidFill>
            </a:endParaRPr>
          </a:p>
          <a:p>
            <a:r>
              <a:rPr lang="en-US" sz="3200" dirty="0" smtClean="0"/>
              <a:t>      Daily average from 6-hourly data, 12UTC to 12UTC</a:t>
            </a:r>
          </a:p>
          <a:p>
            <a:r>
              <a:rPr lang="en-US" sz="3200" dirty="0" smtClean="0"/>
              <a:t>       </a:t>
            </a:r>
            <a:r>
              <a:rPr lang="en-US" sz="3200" dirty="0" smtClean="0">
                <a:solidFill>
                  <a:srgbClr val="C00000"/>
                </a:solidFill>
              </a:rPr>
              <a:t>SCP ≥ 1: Severe weather</a:t>
            </a:r>
          </a:p>
          <a:p>
            <a:pPr eaLnBrk="1" hangingPunct="1">
              <a:spcBef>
                <a:spcPct val="25000"/>
              </a:spcBef>
              <a:spcAft>
                <a:spcPct val="50000"/>
              </a:spcAft>
              <a:buFontTx/>
              <a:buNone/>
            </a:pPr>
            <a:r>
              <a:rPr lang="en-US" altLang="en-US" sz="4000" b="1" u="sng" dirty="0" smtClean="0">
                <a:latin typeface="Times New Roman" pitchFamily="18" charset="0"/>
                <a:cs typeface="Times New Roman" pitchFamily="18" charset="0"/>
              </a:rPr>
              <a:t>Observation Data</a:t>
            </a:r>
          </a:p>
          <a:p>
            <a:pPr eaLnBrk="1" hangingPunct="1">
              <a:spcBef>
                <a:spcPct val="25000"/>
              </a:spcBef>
              <a:spcAft>
                <a:spcPct val="50000"/>
              </a:spcAft>
              <a:buFontTx/>
              <a:buNone/>
            </a:pPr>
            <a:r>
              <a:rPr lang="en-US" altLang="en-US" sz="3200" b="1" dirty="0" smtClean="0">
                <a:latin typeface="Times New Roman" pitchFamily="18" charset="0"/>
                <a:cs typeface="Times New Roman" pitchFamily="18" charset="0"/>
              </a:rPr>
              <a:t>-</a:t>
            </a:r>
            <a:r>
              <a:rPr lang="en-US" altLang="en-US" sz="3200" dirty="0" smtClean="0">
                <a:latin typeface="Times New Roman" pitchFamily="18" charset="0"/>
                <a:cs typeface="Times New Roman" pitchFamily="18" charset="0"/>
              </a:rPr>
              <a:t>CFSR,: daily data from 1999 to 2010 </a:t>
            </a:r>
          </a:p>
          <a:p>
            <a:pPr eaLnBrk="1" hangingPunct="1">
              <a:spcBef>
                <a:spcPct val="25000"/>
              </a:spcBef>
              <a:spcAft>
                <a:spcPct val="50000"/>
              </a:spcAft>
              <a:buFontTx/>
              <a:buNone/>
            </a:pPr>
            <a:r>
              <a:rPr lang="en-US" altLang="en-US" sz="3200" dirty="0" smtClean="0">
                <a:latin typeface="Times New Roman" pitchFamily="18" charset="0"/>
                <a:cs typeface="Times New Roman" pitchFamily="18" charset="0"/>
              </a:rPr>
              <a:t>-</a:t>
            </a:r>
            <a:r>
              <a:rPr lang="en-US" sz="3600" dirty="0" smtClean="0">
                <a:latin typeface="Times New Roman" panose="02020603050405020304" pitchFamily="18" charset="0"/>
                <a:cs typeface="Times New Roman" panose="02020603050405020304" pitchFamily="18" charset="0"/>
              </a:rPr>
              <a:t>LSR: Local Storm Report (hail, tornado, wind) from 1999 to 2010</a:t>
            </a:r>
            <a:endParaRPr lang="en-US" sz="3600" dirty="0">
              <a:latin typeface="Times New Roman" panose="02020603050405020304" pitchFamily="18" charset="0"/>
              <a:cs typeface="Times New Roman" panose="02020603050405020304" pitchFamily="18" charset="0"/>
            </a:endParaRPr>
          </a:p>
          <a:p>
            <a:pPr eaLnBrk="1" hangingPunct="1">
              <a:spcBef>
                <a:spcPct val="25000"/>
              </a:spcBef>
              <a:spcAft>
                <a:spcPct val="50000"/>
              </a:spcAft>
              <a:buFontTx/>
              <a:buNone/>
            </a:pPr>
            <a:r>
              <a:rPr lang="en-US" sz="4000" b="1" u="sng" dirty="0" smtClean="0">
                <a:latin typeface="Times New Roman" panose="02020603050405020304" pitchFamily="18" charset="0"/>
                <a:cs typeface="Times New Roman" panose="02020603050405020304" pitchFamily="18" charset="0"/>
              </a:rPr>
              <a:t>Model Data</a:t>
            </a:r>
          </a:p>
          <a:p>
            <a:pPr eaLnBrk="1" hangingPunct="1">
              <a:spcBef>
                <a:spcPct val="25000"/>
              </a:spcBef>
              <a:spcAft>
                <a:spcPct val="50000"/>
              </a:spcAft>
              <a:buFontTx/>
              <a:buNone/>
            </a:pPr>
            <a:r>
              <a:rPr lang="en-US" sz="3200" dirty="0" smtClean="0">
                <a:latin typeface="Times New Roman" panose="02020603050405020304" pitchFamily="18" charset="0"/>
                <a:cs typeface="Times New Roman" panose="02020603050405020304" pitchFamily="18" charset="0"/>
              </a:rPr>
              <a:t>-CFSv2:  daily data, 4 members, 45 forecasts a day</a:t>
            </a:r>
          </a:p>
          <a:p>
            <a:pPr eaLnBrk="1" hangingPunct="1">
              <a:spcBef>
                <a:spcPct val="25000"/>
              </a:spcBef>
              <a:spcAft>
                <a:spcPct val="50000"/>
              </a:spcAft>
              <a:buFontTx/>
              <a:buNone/>
            </a:pPr>
            <a:endParaRPr lang="en-US" sz="3200" b="1" dirty="0" smtClean="0"/>
          </a:p>
        </p:txBody>
      </p:sp>
      <p:sp>
        <p:nvSpPr>
          <p:cNvPr id="81260" name="Text Box 364"/>
          <p:cNvSpPr txBox="1">
            <a:spLocks noChangeArrowheads="1"/>
          </p:cNvSpPr>
          <p:nvPr/>
        </p:nvSpPr>
        <p:spPr bwMode="auto">
          <a:xfrm>
            <a:off x="27054175" y="8299450"/>
            <a:ext cx="1028382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495300">
              <a:spcBef>
                <a:spcPct val="0"/>
              </a:spcBef>
              <a:defRPr sz="2400">
                <a:solidFill>
                  <a:schemeClr val="tx1"/>
                </a:solidFill>
                <a:latin typeface="Times New Roman" pitchFamily="18" charset="0"/>
              </a:defRPr>
            </a:lvl1pPr>
            <a:lvl2pPr marL="1333500" indent="-609600">
              <a:spcBef>
                <a:spcPct val="0"/>
              </a:spcBef>
              <a:defRPr sz="2400">
                <a:solidFill>
                  <a:schemeClr val="tx1"/>
                </a:solidFill>
                <a:latin typeface="Times New Roman" pitchFamily="18" charset="0"/>
              </a:defRPr>
            </a:lvl2pPr>
            <a:lvl3pPr marL="2057400" indent="-609600">
              <a:spcBef>
                <a:spcPct val="0"/>
              </a:spcBef>
              <a:defRPr sz="2400">
                <a:solidFill>
                  <a:schemeClr val="tx1"/>
                </a:solidFill>
                <a:latin typeface="Times New Roman" pitchFamily="18" charset="0"/>
              </a:defRPr>
            </a:lvl3pPr>
            <a:lvl4pPr marL="2781300" indent="-609600">
              <a:spcBef>
                <a:spcPct val="0"/>
              </a:spcBef>
              <a:defRPr sz="2400">
                <a:solidFill>
                  <a:schemeClr val="tx1"/>
                </a:solidFill>
                <a:latin typeface="Times New Roman" pitchFamily="18" charset="0"/>
              </a:defRPr>
            </a:lvl4pPr>
            <a:lvl5pPr marL="3505200" indent="-609600">
              <a:spcBef>
                <a:spcPct val="0"/>
              </a:spcBef>
              <a:defRPr sz="2400">
                <a:solidFill>
                  <a:schemeClr val="tx1"/>
                </a:solidFill>
                <a:latin typeface="Times New Roman" pitchFamily="18" charset="0"/>
              </a:defRPr>
            </a:lvl5pPr>
            <a:lvl6pPr marL="3962400" indent="-609600" eaLnBrk="0" fontAlgn="base" hangingPunct="0">
              <a:spcBef>
                <a:spcPct val="0"/>
              </a:spcBef>
              <a:spcAft>
                <a:spcPct val="0"/>
              </a:spcAft>
              <a:defRPr sz="2400">
                <a:solidFill>
                  <a:schemeClr val="tx1"/>
                </a:solidFill>
                <a:latin typeface="Times New Roman" pitchFamily="18" charset="0"/>
              </a:defRPr>
            </a:lvl6pPr>
            <a:lvl7pPr marL="4419600" indent="-609600" eaLnBrk="0" fontAlgn="base" hangingPunct="0">
              <a:spcBef>
                <a:spcPct val="0"/>
              </a:spcBef>
              <a:spcAft>
                <a:spcPct val="0"/>
              </a:spcAft>
              <a:defRPr sz="2400">
                <a:solidFill>
                  <a:schemeClr val="tx1"/>
                </a:solidFill>
                <a:latin typeface="Times New Roman" pitchFamily="18" charset="0"/>
              </a:defRPr>
            </a:lvl7pPr>
            <a:lvl8pPr marL="4876800" indent="-609600" eaLnBrk="0" fontAlgn="base" hangingPunct="0">
              <a:spcBef>
                <a:spcPct val="0"/>
              </a:spcBef>
              <a:spcAft>
                <a:spcPct val="0"/>
              </a:spcAft>
              <a:defRPr sz="2400">
                <a:solidFill>
                  <a:schemeClr val="tx1"/>
                </a:solidFill>
                <a:latin typeface="Times New Roman" pitchFamily="18" charset="0"/>
              </a:defRPr>
            </a:lvl8pPr>
            <a:lvl9pPr marL="5334000" indent="-609600"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ct val="65000"/>
              </a:spcAft>
              <a:buFontTx/>
              <a:buNone/>
            </a:pPr>
            <a:r>
              <a:rPr lang="en-US" altLang="en-US" sz="4500" b="1" dirty="0" smtClean="0">
                <a:solidFill>
                  <a:srgbClr val="004442"/>
                </a:solidFill>
                <a:cs typeface="Times New Roman" pitchFamily="18" charset="0"/>
              </a:rPr>
              <a:t>RESULTS</a:t>
            </a:r>
            <a:endParaRPr lang="en-US" altLang="en-US" sz="4500" b="1" dirty="0">
              <a:solidFill>
                <a:srgbClr val="004442"/>
              </a:solidFill>
              <a:cs typeface="Times New Roman" pitchFamily="18" charset="0"/>
            </a:endParaRPr>
          </a:p>
        </p:txBody>
      </p:sp>
      <p:sp>
        <p:nvSpPr>
          <p:cNvPr id="81267" name="Rectangle 371"/>
          <p:cNvSpPr>
            <a:spLocks noChangeArrowheads="1"/>
          </p:cNvSpPr>
          <p:nvPr/>
        </p:nvSpPr>
        <p:spPr bwMode="auto">
          <a:xfrm>
            <a:off x="39014400" y="24625300"/>
            <a:ext cx="10283825" cy="522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marL="1366838">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ct val="65000"/>
              </a:spcAft>
              <a:buFontTx/>
              <a:buNone/>
            </a:pPr>
            <a:r>
              <a:rPr lang="en-US" altLang="en-US" sz="4500" b="1" dirty="0">
                <a:solidFill>
                  <a:srgbClr val="004442"/>
                </a:solidFill>
                <a:cs typeface="Times New Roman" pitchFamily="18" charset="0"/>
              </a:rPr>
              <a:t>CONCLUSIONS</a:t>
            </a:r>
          </a:p>
          <a:p>
            <a:pPr>
              <a:lnSpc>
                <a:spcPct val="115000"/>
              </a:lnSpc>
              <a:spcBef>
                <a:spcPct val="20000"/>
              </a:spcBef>
              <a:buFont typeface="Wingdings" pitchFamily="2" charset="2"/>
              <a:buChar char="§"/>
            </a:pPr>
            <a:endParaRPr lang="en-US" altLang="en-US" dirty="0">
              <a:cs typeface="Times New Roman" pitchFamily="18" charset="0"/>
            </a:endParaRPr>
          </a:p>
        </p:txBody>
      </p:sp>
      <p:sp>
        <p:nvSpPr>
          <p:cNvPr id="81271" name="Text Box 375"/>
          <p:cNvSpPr txBox="1">
            <a:spLocks noChangeArrowheads="1"/>
          </p:cNvSpPr>
          <p:nvPr/>
        </p:nvSpPr>
        <p:spPr bwMode="auto">
          <a:xfrm>
            <a:off x="46085125" y="9723438"/>
            <a:ext cx="397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6" rIns="91392" bIns="45696">
            <a:spAutoFit/>
          </a:bodyPr>
          <a:lstStyle>
            <a:lvl1pPr>
              <a:spcBef>
                <a:spcPct val="0"/>
              </a:spcBef>
              <a:defRPr sz="2400">
                <a:solidFill>
                  <a:schemeClr val="tx1"/>
                </a:solidFill>
                <a:latin typeface="Times New Roman" pitchFamily="18" charset="0"/>
              </a:defRPr>
            </a:lvl1pPr>
            <a:lvl2pPr marL="452438">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marL="1366838">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Tx/>
              <a:buNone/>
            </a:pPr>
            <a:endParaRPr lang="en-US" altLang="en-US" sz="1600" b="1">
              <a:effectLst>
                <a:outerShdw blurRad="38100" dist="38100" dir="2700000" algn="tl">
                  <a:srgbClr val="C0C0C0"/>
                </a:outerShdw>
              </a:effectLst>
              <a:latin typeface="Arial" charset="0"/>
              <a:cs typeface="Times New Roman" pitchFamily="18" charset="0"/>
            </a:endParaRPr>
          </a:p>
        </p:txBody>
      </p:sp>
      <p:sp>
        <p:nvSpPr>
          <p:cNvPr id="81335" name="Text Box 439"/>
          <p:cNvSpPr txBox="1">
            <a:spLocks noChangeArrowheads="1"/>
          </p:cNvSpPr>
          <p:nvPr/>
        </p:nvSpPr>
        <p:spPr bwMode="auto">
          <a:xfrm>
            <a:off x="39014400" y="8299450"/>
            <a:ext cx="102838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27113" indent="-1027113" defTabSz="6288088">
              <a:spcBef>
                <a:spcPct val="0"/>
              </a:spcBef>
              <a:defRPr sz="2400">
                <a:solidFill>
                  <a:schemeClr val="tx1"/>
                </a:solidFill>
                <a:latin typeface="Times New Roman" pitchFamily="18" charset="0"/>
              </a:defRPr>
            </a:lvl1pPr>
            <a:lvl2pPr defTabSz="6288088">
              <a:spcBef>
                <a:spcPct val="0"/>
              </a:spcBef>
              <a:defRPr sz="2400">
                <a:solidFill>
                  <a:schemeClr val="tx1"/>
                </a:solidFill>
                <a:latin typeface="Times New Roman" pitchFamily="18" charset="0"/>
              </a:defRPr>
            </a:lvl2pPr>
            <a:lvl3pPr defTabSz="6288088">
              <a:spcBef>
                <a:spcPct val="0"/>
              </a:spcBef>
              <a:defRPr sz="2400">
                <a:solidFill>
                  <a:schemeClr val="tx1"/>
                </a:solidFill>
                <a:latin typeface="Times New Roman" pitchFamily="18" charset="0"/>
              </a:defRPr>
            </a:lvl3pPr>
            <a:lvl4pPr defTabSz="6288088">
              <a:spcBef>
                <a:spcPct val="0"/>
              </a:spcBef>
              <a:defRPr sz="2400">
                <a:solidFill>
                  <a:schemeClr val="tx1"/>
                </a:solidFill>
                <a:latin typeface="Times New Roman" pitchFamily="18" charset="0"/>
              </a:defRPr>
            </a:lvl4pPr>
            <a:lvl5pPr defTabSz="6288088">
              <a:spcBef>
                <a:spcPct val="0"/>
              </a:spcBef>
              <a:defRPr sz="2400">
                <a:solidFill>
                  <a:schemeClr val="tx1"/>
                </a:solidFill>
                <a:latin typeface="Times New Roman" pitchFamily="18" charset="0"/>
              </a:defRPr>
            </a:lvl5pPr>
            <a:lvl6pPr defTabSz="6288088" eaLnBrk="0" fontAlgn="base" hangingPunct="0">
              <a:spcBef>
                <a:spcPct val="0"/>
              </a:spcBef>
              <a:spcAft>
                <a:spcPct val="0"/>
              </a:spcAft>
              <a:defRPr sz="2400">
                <a:solidFill>
                  <a:schemeClr val="tx1"/>
                </a:solidFill>
                <a:latin typeface="Times New Roman" pitchFamily="18" charset="0"/>
              </a:defRPr>
            </a:lvl6pPr>
            <a:lvl7pPr defTabSz="6288088" eaLnBrk="0" fontAlgn="base" hangingPunct="0">
              <a:spcBef>
                <a:spcPct val="0"/>
              </a:spcBef>
              <a:spcAft>
                <a:spcPct val="0"/>
              </a:spcAft>
              <a:defRPr sz="2400">
                <a:solidFill>
                  <a:schemeClr val="tx1"/>
                </a:solidFill>
                <a:latin typeface="Times New Roman" pitchFamily="18" charset="0"/>
              </a:defRPr>
            </a:lvl7pPr>
            <a:lvl8pPr defTabSz="6288088" eaLnBrk="0" fontAlgn="base" hangingPunct="0">
              <a:spcBef>
                <a:spcPct val="0"/>
              </a:spcBef>
              <a:spcAft>
                <a:spcPct val="0"/>
              </a:spcAft>
              <a:defRPr sz="2400">
                <a:solidFill>
                  <a:schemeClr val="tx1"/>
                </a:solidFill>
                <a:latin typeface="Times New Roman" pitchFamily="18" charset="0"/>
              </a:defRPr>
            </a:lvl8pPr>
            <a:lvl9pPr defTabSz="6288088"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ct val="65000"/>
              </a:spcAft>
              <a:buFontTx/>
              <a:buNone/>
            </a:pPr>
            <a:r>
              <a:rPr lang="en-US" altLang="en-US" sz="4500" b="1">
                <a:solidFill>
                  <a:srgbClr val="004442"/>
                </a:solidFill>
              </a:rPr>
              <a:t>RESULTS</a:t>
            </a:r>
          </a:p>
        </p:txBody>
      </p:sp>
      <p:sp>
        <p:nvSpPr>
          <p:cNvPr id="81392" name="Text Box 496"/>
          <p:cNvSpPr txBox="1">
            <a:spLocks noChangeArrowheads="1"/>
          </p:cNvSpPr>
          <p:nvPr/>
        </p:nvSpPr>
        <p:spPr bwMode="auto">
          <a:xfrm>
            <a:off x="39014400" y="32631063"/>
            <a:ext cx="10283825" cy="2649537"/>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389438">
              <a:spcBef>
                <a:spcPct val="0"/>
              </a:spcBef>
              <a:tabLst>
                <a:tab pos="549275" algn="l"/>
              </a:tabLst>
              <a:defRPr sz="2400">
                <a:solidFill>
                  <a:schemeClr val="tx1"/>
                </a:solidFill>
                <a:latin typeface="Times New Roman" pitchFamily="18" charset="0"/>
              </a:defRPr>
            </a:lvl1pPr>
            <a:lvl2pPr marL="2193925" defTabSz="4389438">
              <a:spcBef>
                <a:spcPct val="0"/>
              </a:spcBef>
              <a:tabLst>
                <a:tab pos="549275" algn="l"/>
              </a:tabLst>
              <a:defRPr sz="2400">
                <a:solidFill>
                  <a:schemeClr val="tx1"/>
                </a:solidFill>
                <a:latin typeface="Times New Roman" pitchFamily="18" charset="0"/>
              </a:defRPr>
            </a:lvl2pPr>
            <a:lvl3pPr marL="4389438" defTabSz="4389438">
              <a:spcBef>
                <a:spcPct val="0"/>
              </a:spcBef>
              <a:tabLst>
                <a:tab pos="549275" algn="l"/>
              </a:tabLst>
              <a:defRPr sz="2400">
                <a:solidFill>
                  <a:schemeClr val="tx1"/>
                </a:solidFill>
                <a:latin typeface="Times New Roman" pitchFamily="18" charset="0"/>
              </a:defRPr>
            </a:lvl3pPr>
            <a:lvl4pPr marL="6583363" defTabSz="4389438">
              <a:spcBef>
                <a:spcPct val="0"/>
              </a:spcBef>
              <a:tabLst>
                <a:tab pos="549275" algn="l"/>
              </a:tabLst>
              <a:defRPr sz="2400">
                <a:solidFill>
                  <a:schemeClr val="tx1"/>
                </a:solidFill>
                <a:latin typeface="Times New Roman" pitchFamily="18" charset="0"/>
              </a:defRPr>
            </a:lvl4pPr>
            <a:lvl5pPr marL="8778875" defTabSz="4389438">
              <a:spcBef>
                <a:spcPct val="0"/>
              </a:spcBef>
              <a:tabLst>
                <a:tab pos="549275" algn="l"/>
              </a:tabLst>
              <a:defRPr sz="2400">
                <a:solidFill>
                  <a:schemeClr val="tx1"/>
                </a:solidFill>
                <a:latin typeface="Times New Roman" pitchFamily="18" charset="0"/>
              </a:defRPr>
            </a:lvl5pPr>
            <a:lvl6pPr marL="9236075" defTabSz="4389438" eaLnBrk="0" fontAlgn="base" hangingPunct="0">
              <a:spcBef>
                <a:spcPct val="0"/>
              </a:spcBef>
              <a:spcAft>
                <a:spcPct val="0"/>
              </a:spcAft>
              <a:tabLst>
                <a:tab pos="549275" algn="l"/>
              </a:tabLst>
              <a:defRPr sz="2400">
                <a:solidFill>
                  <a:schemeClr val="tx1"/>
                </a:solidFill>
                <a:latin typeface="Times New Roman" pitchFamily="18" charset="0"/>
              </a:defRPr>
            </a:lvl6pPr>
            <a:lvl7pPr marL="9693275" defTabSz="4389438" eaLnBrk="0" fontAlgn="base" hangingPunct="0">
              <a:spcBef>
                <a:spcPct val="0"/>
              </a:spcBef>
              <a:spcAft>
                <a:spcPct val="0"/>
              </a:spcAft>
              <a:tabLst>
                <a:tab pos="549275" algn="l"/>
              </a:tabLst>
              <a:defRPr sz="2400">
                <a:solidFill>
                  <a:schemeClr val="tx1"/>
                </a:solidFill>
                <a:latin typeface="Times New Roman" pitchFamily="18" charset="0"/>
              </a:defRPr>
            </a:lvl7pPr>
            <a:lvl8pPr marL="10150475" defTabSz="4389438" eaLnBrk="0" fontAlgn="base" hangingPunct="0">
              <a:spcBef>
                <a:spcPct val="0"/>
              </a:spcBef>
              <a:spcAft>
                <a:spcPct val="0"/>
              </a:spcAft>
              <a:tabLst>
                <a:tab pos="549275" algn="l"/>
              </a:tabLst>
              <a:defRPr sz="2400">
                <a:solidFill>
                  <a:schemeClr val="tx1"/>
                </a:solidFill>
                <a:latin typeface="Times New Roman" pitchFamily="18" charset="0"/>
              </a:defRPr>
            </a:lvl8pPr>
            <a:lvl9pPr marL="10607675" defTabSz="4389438" eaLnBrk="0" fontAlgn="base" hangingPunct="0">
              <a:spcBef>
                <a:spcPct val="0"/>
              </a:spcBef>
              <a:spcAft>
                <a:spcPct val="0"/>
              </a:spcAft>
              <a:tabLst>
                <a:tab pos="549275" algn="l"/>
              </a:tabLst>
              <a:defRPr sz="2400">
                <a:solidFill>
                  <a:schemeClr val="tx1"/>
                </a:solidFill>
                <a:latin typeface="Times New Roman" pitchFamily="18" charset="0"/>
              </a:defRPr>
            </a:lvl9pPr>
          </a:lstStyle>
          <a:p>
            <a:pPr eaLnBrk="1" hangingPunct="1">
              <a:buFontTx/>
              <a:buNone/>
            </a:pPr>
            <a:r>
              <a:rPr lang="en-US" altLang="en-US" dirty="0">
                <a:latin typeface="Arial" charset="0"/>
              </a:rPr>
              <a:t>For additional information please contact:</a:t>
            </a:r>
          </a:p>
          <a:p>
            <a:pPr eaLnBrk="1" hangingPunct="1">
              <a:buFontTx/>
              <a:buNone/>
            </a:pPr>
            <a:endParaRPr lang="en-US" altLang="en-US" dirty="0">
              <a:latin typeface="Arial" charset="0"/>
            </a:endParaRPr>
          </a:p>
          <a:p>
            <a:pPr eaLnBrk="1" hangingPunct="1">
              <a:buFontTx/>
              <a:buNone/>
            </a:pPr>
            <a:r>
              <a:rPr lang="en-US" altLang="en-US" dirty="0">
                <a:latin typeface="Arial" charset="0"/>
              </a:rPr>
              <a:t>[Name]</a:t>
            </a:r>
          </a:p>
          <a:p>
            <a:pPr eaLnBrk="1" hangingPunct="1">
              <a:buFontTx/>
              <a:buNone/>
            </a:pPr>
            <a:r>
              <a:rPr lang="en-US" altLang="en-US" dirty="0">
                <a:latin typeface="Arial" charset="0"/>
              </a:rPr>
              <a:t>[Department]</a:t>
            </a:r>
          </a:p>
          <a:p>
            <a:pPr eaLnBrk="1" hangingPunct="1">
              <a:buFontTx/>
              <a:buNone/>
            </a:pPr>
            <a:r>
              <a:rPr lang="en-US" altLang="en-US" dirty="0">
                <a:latin typeface="Arial" charset="0"/>
              </a:rPr>
              <a:t>[Institution or organization]</a:t>
            </a:r>
          </a:p>
          <a:p>
            <a:pPr eaLnBrk="1" hangingPunct="1">
              <a:buFontTx/>
              <a:buNone/>
            </a:pPr>
            <a:r>
              <a:rPr lang="en-US" altLang="en-US" dirty="0">
                <a:latin typeface="Arial" charset="0"/>
              </a:rPr>
              <a:t>[E-mail address]</a:t>
            </a:r>
          </a:p>
          <a:p>
            <a:pPr eaLnBrk="1" hangingPunct="1">
              <a:buFontTx/>
              <a:buNone/>
            </a:pPr>
            <a:endParaRPr lang="en-US" altLang="en-US" b="1" dirty="0">
              <a:latin typeface="Arial" charset="0"/>
            </a:endParaRPr>
          </a:p>
          <a:p>
            <a:pPr eaLnBrk="1" hangingPunct="1">
              <a:buFontTx/>
              <a:buNone/>
            </a:pPr>
            <a:endParaRPr lang="en-US" altLang="en-US" sz="3200" b="1" dirty="0">
              <a:latin typeface="Arial" charset="0"/>
            </a:endParaRPr>
          </a:p>
        </p:txBody>
      </p:sp>
      <p:sp>
        <p:nvSpPr>
          <p:cNvPr id="2" name="AutoShape 544" descr="Image result for noaa"/>
          <p:cNvSpPr>
            <a:spLocks noChangeAspect="1" noChangeArrowheads="1"/>
          </p:cNvSpPr>
          <p:nvPr/>
        </p:nvSpPr>
        <p:spPr bwMode="auto">
          <a:xfrm>
            <a:off x="350838"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46" descr="Image result for noaa"/>
          <p:cNvSpPr>
            <a:spLocks noChangeAspect="1" noChangeArrowheads="1"/>
          </p:cNvSpPr>
          <p:nvPr/>
        </p:nvSpPr>
        <p:spPr bwMode="auto">
          <a:xfrm>
            <a:off x="503238"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9800" y="20497800"/>
            <a:ext cx="4419600" cy="1514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600" y="20455065"/>
            <a:ext cx="4953000" cy="1518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4449" y="20144581"/>
            <a:ext cx="3962399" cy="158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0013" y="21800983"/>
            <a:ext cx="11811000" cy="1113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0510" y="-30164"/>
            <a:ext cx="51216910" cy="1477963"/>
          </a:xfrm>
          <a:prstGeom prst="rect">
            <a:avLst/>
          </a:prstGeom>
          <a:solidFill>
            <a:schemeClr val="accent1">
              <a:lumMod val="75000"/>
            </a:schemeClr>
          </a:solidFill>
          <a:ln w="9525">
            <a:solidFill>
              <a:schemeClr val="tx1"/>
            </a:solidFill>
          </a:ln>
          <a:effectLst/>
        </p:spPr>
        <p:txBody>
          <a:bodyPr vert="horz" wrap="square" lIns="274430" tIns="138248" rIns="274430" bIns="138248" numCol="1" rtlCol="0" anchor="t" anchorCtr="0" compatLnSpc="1">
            <a:prstTxWarp prst="textNoShape">
              <a:avLst/>
            </a:prstTxWarp>
          </a:bodyPr>
          <a:lstStyle/>
          <a:p>
            <a:pPr marL="1027113" marR="0" indent="-1027113" algn="l" defTabSz="6288088" rtl="0" eaLnBrk="0" fontAlgn="base" latinLnBrk="0" hangingPunct="0">
              <a:lnSpc>
                <a:spcPct val="100000"/>
              </a:lnSpc>
              <a:spcBef>
                <a:spcPct val="20000"/>
              </a:spcBef>
              <a:spcAft>
                <a:spcPct val="0"/>
              </a:spcAft>
              <a:buClrTx/>
              <a:buSzTx/>
              <a:buFontTx/>
              <a:buChar char="•"/>
              <a:tabLst/>
            </a:pPr>
            <a:endParaRPr kumimoji="0" lang="en-US" sz="9900" b="0" i="0" u="none" strike="noStrike" cap="none" normalizeH="0" baseline="0" smtClean="0">
              <a:ln>
                <a:noFill/>
              </a:ln>
              <a:solidFill>
                <a:schemeClr val="tx1"/>
              </a:solidFill>
              <a:effectLst/>
              <a:latin typeface="Times New Roman" pitchFamily="18" charset="0"/>
            </a:endParaRPr>
          </a:p>
        </p:txBody>
      </p:sp>
      <p:pic>
        <p:nvPicPr>
          <p:cNvPr id="81447" name="Picture 5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0" y="1471447"/>
            <a:ext cx="5039710" cy="508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81448" name="Picture 5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512135"/>
            <a:ext cx="82296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60013" y="10078381"/>
            <a:ext cx="11630025" cy="714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317574" y="9307939"/>
            <a:ext cx="11825288" cy="830997"/>
          </a:xfrm>
          <a:prstGeom prst="rect">
            <a:avLst/>
          </a:prstGeom>
          <a:noFill/>
        </p:spPr>
        <p:txBody>
          <a:bodyPr wrap="none" rtlCol="0">
            <a:spAutoFit/>
          </a:bodyPr>
          <a:lstStyle/>
          <a:p>
            <a:pPr>
              <a:buNone/>
            </a:pPr>
            <a:r>
              <a:rPr lang="en-US" sz="4800" dirty="0" smtClean="0"/>
              <a:t>AC CFSv2 SCP vs. LS3 Daily Data 1999-2010</a:t>
            </a:r>
            <a:endParaRPr lang="en-US" sz="4800" dirty="0"/>
          </a:p>
        </p:txBody>
      </p:sp>
      <p:sp>
        <p:nvSpPr>
          <p:cNvPr id="5" name="TextBox 4"/>
          <p:cNvSpPr txBox="1"/>
          <p:nvPr/>
        </p:nvSpPr>
        <p:spPr>
          <a:xfrm>
            <a:off x="13639799" y="19262973"/>
            <a:ext cx="11887199" cy="1615827"/>
          </a:xfrm>
          <a:prstGeom prst="rect">
            <a:avLst/>
          </a:prstGeom>
          <a:solidFill>
            <a:srgbClr val="FFFFFF"/>
          </a:solidFill>
        </p:spPr>
        <p:txBody>
          <a:bodyPr wrap="square" rtlCol="0">
            <a:spAutoFit/>
          </a:bodyPr>
          <a:lstStyle/>
          <a:p>
            <a:endParaRPr lang="en-US" dirty="0"/>
          </a:p>
        </p:txBody>
      </p:sp>
      <p:sp>
        <p:nvSpPr>
          <p:cNvPr id="7" name="TextBox 6"/>
          <p:cNvSpPr txBox="1"/>
          <p:nvPr/>
        </p:nvSpPr>
        <p:spPr>
          <a:xfrm>
            <a:off x="18964609" y="19964400"/>
            <a:ext cx="2066591" cy="1015663"/>
          </a:xfrm>
          <a:prstGeom prst="rect">
            <a:avLst/>
          </a:prstGeom>
          <a:noFill/>
        </p:spPr>
        <p:txBody>
          <a:bodyPr wrap="none" rtlCol="0">
            <a:spAutoFit/>
          </a:bodyPr>
          <a:lstStyle/>
          <a:p>
            <a:pPr>
              <a:buNone/>
            </a:pPr>
            <a:r>
              <a:rPr lang="en-US" sz="6000" dirty="0" smtClean="0"/>
              <a:t>GEFS</a:t>
            </a:r>
            <a:endParaRPr lang="en-US" sz="6000" dirty="0"/>
          </a:p>
        </p:txBody>
      </p:sp>
      <p:sp>
        <p:nvSpPr>
          <p:cNvPr id="26" name="TextBox 25"/>
          <p:cNvSpPr txBox="1"/>
          <p:nvPr/>
        </p:nvSpPr>
        <p:spPr>
          <a:xfrm>
            <a:off x="14773609" y="19888200"/>
            <a:ext cx="2066591" cy="1015663"/>
          </a:xfrm>
          <a:prstGeom prst="rect">
            <a:avLst/>
          </a:prstGeom>
          <a:noFill/>
        </p:spPr>
        <p:txBody>
          <a:bodyPr wrap="none" rtlCol="0">
            <a:spAutoFit/>
          </a:bodyPr>
          <a:lstStyle/>
          <a:p>
            <a:pPr>
              <a:buNone/>
            </a:pPr>
            <a:r>
              <a:rPr lang="en-US" sz="6000" dirty="0" smtClean="0"/>
              <a:t>CFSR</a:t>
            </a:r>
            <a:endParaRPr lang="en-US" sz="6000" dirty="0"/>
          </a:p>
        </p:txBody>
      </p:sp>
      <p:sp>
        <p:nvSpPr>
          <p:cNvPr id="27" name="TextBox 26"/>
          <p:cNvSpPr txBox="1"/>
          <p:nvPr/>
        </p:nvSpPr>
        <p:spPr>
          <a:xfrm>
            <a:off x="22469809" y="19939337"/>
            <a:ext cx="2323072" cy="1015663"/>
          </a:xfrm>
          <a:prstGeom prst="rect">
            <a:avLst/>
          </a:prstGeom>
          <a:noFill/>
        </p:spPr>
        <p:txBody>
          <a:bodyPr wrap="none" rtlCol="0">
            <a:spAutoFit/>
          </a:bodyPr>
          <a:lstStyle/>
          <a:p>
            <a:pPr>
              <a:buNone/>
            </a:pPr>
            <a:r>
              <a:rPr lang="en-US" sz="6000" dirty="0" smtClean="0"/>
              <a:t>CFSv2</a:t>
            </a:r>
            <a:endParaRPr lang="en-US" sz="6000" dirty="0"/>
          </a:p>
        </p:txBody>
      </p:sp>
      <p:sp>
        <p:nvSpPr>
          <p:cNvPr id="8" name="TextBox 7"/>
          <p:cNvSpPr txBox="1"/>
          <p:nvPr/>
        </p:nvSpPr>
        <p:spPr>
          <a:xfrm>
            <a:off x="14135396" y="19024937"/>
            <a:ext cx="10934404" cy="1015663"/>
          </a:xfrm>
          <a:prstGeom prst="rect">
            <a:avLst/>
          </a:prstGeom>
          <a:noFill/>
        </p:spPr>
        <p:txBody>
          <a:bodyPr wrap="none" rtlCol="0">
            <a:spAutoFit/>
          </a:bodyPr>
          <a:lstStyle/>
          <a:p>
            <a:pPr>
              <a:buNone/>
            </a:pPr>
            <a:r>
              <a:rPr lang="en-US" sz="6000" b="1" u="sng" dirty="0" smtClean="0"/>
              <a:t>Monthly Climatology 1999-2010 </a:t>
            </a:r>
            <a:endParaRPr lang="en-US" sz="6000" b="1"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dical_poster_with_graphics">
  <a:themeElements>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cal poster with graphics_post design_08260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altLang="en-US" sz="9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altLang="en-US" sz="9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cal poster with graphics_post design_08260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al poster with graphics_post design_08260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al poster with graphics_post design_08260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al poster with graphics_post design_08260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cal poster with graphics_post design_08260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cal poster with graphics_post design_082605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cal poster with graphics_post design_08260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cal poster with graphics_post design_08260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cal poster with graphics_post design_08260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cal poster with graphics_post design_08260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cal poster with graphics_post design_08260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Medical_poster_with_graphics</Template>
  <TotalTime>58</TotalTime>
  <Words>357</Words>
  <Application>Microsoft Office PowerPoint</Application>
  <PresentationFormat>Custom</PresentationFormat>
  <Paragraphs>32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Medical_poster_with_graphics</vt:lpstr>
      <vt:lpstr>Predictive capacity for Week3-4 Severe Weather Outlook for the United States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Predictive capacity for Week3-4 Severe Weather Outlook for the United States</dc:title>
  <dc:creator>Alima Diawara</dc:creator>
  <cp:lastModifiedBy>Alima Diawara</cp:lastModifiedBy>
  <cp:revision>5</cp:revision>
  <cp:lastPrinted>2004-07-01T22:30:03Z</cp:lastPrinted>
  <dcterms:created xsi:type="dcterms:W3CDTF">2018-10-12T16:41:45Z</dcterms:created>
  <dcterms:modified xsi:type="dcterms:W3CDTF">2018-10-16T18:56:48Z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TC100214271033</vt:lpwstr>
  </property>
</Properties>
</file>