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0C69-14DD-411B-B789-8C3AC4743126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60E3-C51B-40DA-948E-52A6AE150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96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0C69-14DD-411B-B789-8C3AC4743126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60E3-C51B-40DA-948E-52A6AE150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44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0C69-14DD-411B-B789-8C3AC4743126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60E3-C51B-40DA-948E-52A6AE150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80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0C69-14DD-411B-B789-8C3AC4743126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60E3-C51B-40DA-948E-52A6AE150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66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0C69-14DD-411B-B789-8C3AC4743126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60E3-C51B-40DA-948E-52A6AE150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67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0C69-14DD-411B-B789-8C3AC4743126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60E3-C51B-40DA-948E-52A6AE150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0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0C69-14DD-411B-B789-8C3AC4743126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60E3-C51B-40DA-948E-52A6AE150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44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0C69-14DD-411B-B789-8C3AC4743126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60E3-C51B-40DA-948E-52A6AE150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02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0C69-14DD-411B-B789-8C3AC4743126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60E3-C51B-40DA-948E-52A6AE150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9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0C69-14DD-411B-B789-8C3AC4743126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60E3-C51B-40DA-948E-52A6AE150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59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0C69-14DD-411B-B789-8C3AC4743126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60E3-C51B-40DA-948E-52A6AE150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14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80C69-14DD-411B-B789-8C3AC4743126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960E3-C51B-40DA-948E-52A6AE150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36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cei.orders@noaa.gov" TargetMode="External"/><Relationship Id="rId2" Type="http://schemas.openxmlformats.org/officeDocument/2006/relationships/hyperlink" Target="https://nomads.ncdc.noaa.gov/modeldata/cfs_reforecast_6-hourly_45day_pgbf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537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Update </a:t>
            </a:r>
          </a:p>
          <a:p>
            <a:r>
              <a:rPr lang="en-US" sz="2400" b="1" dirty="0" smtClean="0"/>
              <a:t>19Jan2018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0" y="121920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Identified the issues with the raw data from </a:t>
            </a:r>
            <a:r>
              <a:rPr lang="en-US" sz="2400" b="1" dirty="0" smtClean="0">
                <a:hlinkClick r:id="rId2"/>
              </a:rPr>
              <a:t>https://nomads.ncdc.noaa.gov/modeldata/cfs_reforecast_6-hourly_45day_pgbf/</a:t>
            </a:r>
            <a:r>
              <a:rPr lang="en-US" sz="2400" b="1" dirty="0" smtClean="0"/>
              <a:t> from 2000 to 2010</a:t>
            </a: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Sent an email to NCDC Model data manager </a:t>
            </a:r>
            <a:r>
              <a:rPr lang="en-US" sz="2400" dirty="0" smtClean="0">
                <a:hlinkClick r:id="rId3"/>
              </a:rPr>
              <a:t>ncei.orders@noaa.gov</a:t>
            </a:r>
            <a:r>
              <a:rPr lang="en-US" sz="2400" dirty="0" smtClean="0"/>
              <a:t> </a:t>
            </a:r>
            <a:r>
              <a:rPr lang="en-US" sz="2400" b="1" dirty="0" smtClean="0"/>
              <a:t>for more information about the issues.  </a:t>
            </a:r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To 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WCOSS account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Get the </a:t>
            </a:r>
            <a:r>
              <a:rPr lang="en-US" sz="2400" b="1" dirty="0"/>
              <a:t>daily forecasts available from </a:t>
            </a:r>
            <a:r>
              <a:rPr lang="en-US" sz="2400" b="1" dirty="0" smtClean="0"/>
              <a:t>EMC</a:t>
            </a:r>
            <a:endParaRPr lang="en-US" sz="2400" b="1" dirty="0" smtClean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7946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15087" y="1916668"/>
            <a:ext cx="3726148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pgbf2000120606.grb2 data is missing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2133600"/>
            <a:ext cx="3871756" cy="0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393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6C5C1E7-AD71-4DC9-9064-DB9E4DB5CF70}"/>
              </a:ext>
            </a:extLst>
          </p:cNvPr>
          <p:cNvSpPr txBox="1"/>
          <p:nvPr/>
        </p:nvSpPr>
        <p:spPr>
          <a:xfrm>
            <a:off x="737834" y="697468"/>
            <a:ext cx="109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1-07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EE6C72C-361A-451B-A13F-7880846F7DFB}"/>
              </a:ext>
            </a:extLst>
          </p:cNvPr>
          <p:cNvSpPr txBox="1"/>
          <p:nvPr/>
        </p:nvSpPr>
        <p:spPr>
          <a:xfrm>
            <a:off x="671819" y="1633555"/>
            <a:ext cx="11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08-14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AEAAD09-0474-4100-AF62-4BD8B63F0477}"/>
              </a:ext>
            </a:extLst>
          </p:cNvPr>
          <p:cNvSpPr txBox="1"/>
          <p:nvPr/>
        </p:nvSpPr>
        <p:spPr>
          <a:xfrm>
            <a:off x="0" y="9330"/>
            <a:ext cx="943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Mars</a:t>
            </a:r>
            <a:endParaRPr lang="en-US" sz="2800" b="1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CA44373-552C-43E6-876C-414256978863}"/>
              </a:ext>
            </a:extLst>
          </p:cNvPr>
          <p:cNvSpPr txBox="1"/>
          <p:nvPr/>
        </p:nvSpPr>
        <p:spPr>
          <a:xfrm>
            <a:off x="671820" y="2526268"/>
            <a:ext cx="11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15-21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9BDA89F-EFDC-4011-A81E-707466F0970B}"/>
              </a:ext>
            </a:extLst>
          </p:cNvPr>
          <p:cNvSpPr txBox="1"/>
          <p:nvPr/>
        </p:nvSpPr>
        <p:spPr>
          <a:xfrm>
            <a:off x="671819" y="3488180"/>
            <a:ext cx="114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22-28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96EC570-EB86-4E6F-94D5-E2D447945C26}"/>
              </a:ext>
            </a:extLst>
          </p:cNvPr>
          <p:cNvSpPr txBox="1"/>
          <p:nvPr/>
        </p:nvSpPr>
        <p:spPr>
          <a:xfrm>
            <a:off x="737834" y="4419600"/>
            <a:ext cx="114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29-35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96EC570-EB86-4E6F-94D5-E2D447945C26}"/>
              </a:ext>
            </a:extLst>
          </p:cNvPr>
          <p:cNvSpPr txBox="1"/>
          <p:nvPr/>
        </p:nvSpPr>
        <p:spPr>
          <a:xfrm>
            <a:off x="671818" y="5345668"/>
            <a:ext cx="114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36-42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96EC570-EB86-4E6F-94D5-E2D447945C26}"/>
              </a:ext>
            </a:extLst>
          </p:cNvPr>
          <p:cNvSpPr txBox="1"/>
          <p:nvPr/>
        </p:nvSpPr>
        <p:spPr>
          <a:xfrm>
            <a:off x="671817" y="6260068"/>
            <a:ext cx="114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43-45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532" y="532551"/>
            <a:ext cx="7345468" cy="63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380203"/>
            <a:ext cx="4186882" cy="32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909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6C5C1E7-AD71-4DC9-9064-DB9E4DB5CF70}"/>
              </a:ext>
            </a:extLst>
          </p:cNvPr>
          <p:cNvSpPr txBox="1"/>
          <p:nvPr/>
        </p:nvSpPr>
        <p:spPr>
          <a:xfrm>
            <a:off x="737834" y="697468"/>
            <a:ext cx="109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1-07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EE6C72C-361A-451B-A13F-7880846F7DFB}"/>
              </a:ext>
            </a:extLst>
          </p:cNvPr>
          <p:cNvSpPr txBox="1"/>
          <p:nvPr/>
        </p:nvSpPr>
        <p:spPr>
          <a:xfrm>
            <a:off x="671819" y="1633555"/>
            <a:ext cx="11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08-14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AEAAD09-0474-4100-AF62-4BD8B63F0477}"/>
              </a:ext>
            </a:extLst>
          </p:cNvPr>
          <p:cNvSpPr txBox="1"/>
          <p:nvPr/>
        </p:nvSpPr>
        <p:spPr>
          <a:xfrm>
            <a:off x="0" y="9330"/>
            <a:ext cx="899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April</a:t>
            </a:r>
            <a:endParaRPr lang="en-US" sz="2800" b="1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CA44373-552C-43E6-876C-414256978863}"/>
              </a:ext>
            </a:extLst>
          </p:cNvPr>
          <p:cNvSpPr txBox="1"/>
          <p:nvPr/>
        </p:nvSpPr>
        <p:spPr>
          <a:xfrm>
            <a:off x="671820" y="2526268"/>
            <a:ext cx="11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15-21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9BDA89F-EFDC-4011-A81E-707466F0970B}"/>
              </a:ext>
            </a:extLst>
          </p:cNvPr>
          <p:cNvSpPr txBox="1"/>
          <p:nvPr/>
        </p:nvSpPr>
        <p:spPr>
          <a:xfrm>
            <a:off x="671819" y="3488180"/>
            <a:ext cx="114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22-28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96EC570-EB86-4E6F-94D5-E2D447945C26}"/>
              </a:ext>
            </a:extLst>
          </p:cNvPr>
          <p:cNvSpPr txBox="1"/>
          <p:nvPr/>
        </p:nvSpPr>
        <p:spPr>
          <a:xfrm>
            <a:off x="737834" y="4419600"/>
            <a:ext cx="114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29-35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96EC570-EB86-4E6F-94D5-E2D447945C26}"/>
              </a:ext>
            </a:extLst>
          </p:cNvPr>
          <p:cNvSpPr txBox="1"/>
          <p:nvPr/>
        </p:nvSpPr>
        <p:spPr>
          <a:xfrm>
            <a:off x="671818" y="5345668"/>
            <a:ext cx="114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36-42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96EC570-EB86-4E6F-94D5-E2D447945C26}"/>
              </a:ext>
            </a:extLst>
          </p:cNvPr>
          <p:cNvSpPr txBox="1"/>
          <p:nvPr/>
        </p:nvSpPr>
        <p:spPr>
          <a:xfrm>
            <a:off x="671817" y="6260068"/>
            <a:ext cx="114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43-45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514" y="532550"/>
            <a:ext cx="7331487" cy="63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380203"/>
            <a:ext cx="4186882" cy="32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774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6C5C1E7-AD71-4DC9-9064-DB9E4DB5CF70}"/>
              </a:ext>
            </a:extLst>
          </p:cNvPr>
          <p:cNvSpPr txBox="1"/>
          <p:nvPr/>
        </p:nvSpPr>
        <p:spPr>
          <a:xfrm>
            <a:off x="737834" y="697468"/>
            <a:ext cx="109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1-07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EE6C72C-361A-451B-A13F-7880846F7DFB}"/>
              </a:ext>
            </a:extLst>
          </p:cNvPr>
          <p:cNvSpPr txBox="1"/>
          <p:nvPr/>
        </p:nvSpPr>
        <p:spPr>
          <a:xfrm>
            <a:off x="671819" y="1633555"/>
            <a:ext cx="11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08-14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AEAAD09-0474-4100-AF62-4BD8B63F0477}"/>
              </a:ext>
            </a:extLst>
          </p:cNvPr>
          <p:cNvSpPr txBox="1"/>
          <p:nvPr/>
        </p:nvSpPr>
        <p:spPr>
          <a:xfrm>
            <a:off x="0" y="9330"/>
            <a:ext cx="840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May</a:t>
            </a:r>
            <a:endParaRPr lang="en-US" sz="2800" b="1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CA44373-552C-43E6-876C-414256978863}"/>
              </a:ext>
            </a:extLst>
          </p:cNvPr>
          <p:cNvSpPr txBox="1"/>
          <p:nvPr/>
        </p:nvSpPr>
        <p:spPr>
          <a:xfrm>
            <a:off x="671820" y="2526268"/>
            <a:ext cx="11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15-21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9BDA89F-EFDC-4011-A81E-707466F0970B}"/>
              </a:ext>
            </a:extLst>
          </p:cNvPr>
          <p:cNvSpPr txBox="1"/>
          <p:nvPr/>
        </p:nvSpPr>
        <p:spPr>
          <a:xfrm>
            <a:off x="671819" y="3488180"/>
            <a:ext cx="114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22-28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96EC570-EB86-4E6F-94D5-E2D447945C26}"/>
              </a:ext>
            </a:extLst>
          </p:cNvPr>
          <p:cNvSpPr txBox="1"/>
          <p:nvPr/>
        </p:nvSpPr>
        <p:spPr>
          <a:xfrm>
            <a:off x="737834" y="4419600"/>
            <a:ext cx="114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29-35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96EC570-EB86-4E6F-94D5-E2D447945C26}"/>
              </a:ext>
            </a:extLst>
          </p:cNvPr>
          <p:cNvSpPr txBox="1"/>
          <p:nvPr/>
        </p:nvSpPr>
        <p:spPr>
          <a:xfrm>
            <a:off x="671818" y="5345668"/>
            <a:ext cx="114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36-42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96EC570-EB86-4E6F-94D5-E2D447945C26}"/>
              </a:ext>
            </a:extLst>
          </p:cNvPr>
          <p:cNvSpPr txBox="1"/>
          <p:nvPr/>
        </p:nvSpPr>
        <p:spPr>
          <a:xfrm>
            <a:off x="671817" y="6260068"/>
            <a:ext cx="114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43-45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978" y="532550"/>
            <a:ext cx="7315022" cy="63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380203"/>
            <a:ext cx="4186882" cy="32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280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37E691-E0C8-4376-A844-1EFD1B925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592"/>
            <a:ext cx="9144000" cy="63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8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C7DB05B-EAE7-4556-A1A1-36C164519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956"/>
            <a:ext cx="9144000" cy="65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3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5C6A41C-24E0-4F1D-A51B-69CF7DEF8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583"/>
            <a:ext cx="9144000" cy="644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CA3B459-C2A1-417A-9800-7102DDA33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172"/>
            <a:ext cx="9144000" cy="651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9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38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245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57"/>
            <a:ext cx="914400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69846" y="2754868"/>
            <a:ext cx="1273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End of data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76" y="3059668"/>
            <a:ext cx="2204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Nodata</a:t>
            </a:r>
            <a:r>
              <a:rPr lang="en-US" b="1" dirty="0" smtClean="0">
                <a:solidFill>
                  <a:srgbClr val="FF0000"/>
                </a:solidFill>
              </a:rPr>
              <a:t> for 20000210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836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08870" y="3059668"/>
            <a:ext cx="1273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End of data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364468"/>
            <a:ext cx="2204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Nodata</a:t>
            </a:r>
            <a:r>
              <a:rPr lang="en-US" b="1" dirty="0" smtClean="0">
                <a:solidFill>
                  <a:srgbClr val="FF0000"/>
                </a:solidFill>
              </a:rPr>
              <a:t> for 20000220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643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88846" y="3059668"/>
            <a:ext cx="1273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End of data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5224" y="3364468"/>
            <a:ext cx="2204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Nodata</a:t>
            </a:r>
            <a:r>
              <a:rPr lang="en-US" b="1" dirty="0" smtClean="0">
                <a:solidFill>
                  <a:srgbClr val="FF0000"/>
                </a:solidFill>
              </a:rPr>
              <a:t> for 20001109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991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4200" y="3048000"/>
            <a:ext cx="1273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End of data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0130" y="3352800"/>
            <a:ext cx="2204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Nodata</a:t>
            </a:r>
            <a:r>
              <a:rPr lang="en-US" b="1" dirty="0" smtClean="0">
                <a:solidFill>
                  <a:srgbClr val="FF0000"/>
                </a:solidFill>
              </a:rPr>
              <a:t> for 20010209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183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16"/>
            <a:ext cx="9144000" cy="682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15087" y="1916668"/>
            <a:ext cx="3726148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b="1" dirty="0" smtClean="0">
                <a:solidFill>
                  <a:srgbClr val="FF0000"/>
                </a:solidFill>
              </a:rPr>
              <a:t>gbf2000011206.grb2 data is missing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6200" y="2133600"/>
            <a:ext cx="3871756" cy="0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439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0"/>
            <a:ext cx="8458200" cy="647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15087" y="1295400"/>
            <a:ext cx="3726148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pgbf2000032506.grb2 data is missing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1512332"/>
            <a:ext cx="3871756" cy="0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32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15087" y="1916668"/>
            <a:ext cx="3726148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pgbf2000082306.grb2 data is missing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2133600"/>
            <a:ext cx="3871756" cy="0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45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130</Words>
  <Application>Microsoft Office PowerPoint</Application>
  <PresentationFormat>On-screen Show (4:3)</PresentationFormat>
  <Paragraphs>46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Alima Diawara</dc:creator>
  <cp:lastModifiedBy>Alima Diawara</cp:lastModifiedBy>
  <cp:revision>4</cp:revision>
  <dcterms:created xsi:type="dcterms:W3CDTF">2018-01-19T14:24:31Z</dcterms:created>
  <dcterms:modified xsi:type="dcterms:W3CDTF">2018-01-19T15:05:37Z</dcterms:modified>
</cp:coreProperties>
</file>