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4660"/>
  </p:normalViewPr>
  <p:slideViewPr>
    <p:cSldViewPr>
      <p:cViewPr varScale="1">
        <p:scale>
          <a:sx n="116" d="100"/>
          <a:sy n="11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7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6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8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1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3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3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93A67-96FE-4C00-AB2E-006E4C7619B3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DD777-5426-405E-B0E3-CBAD964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8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</a:t>
            </a:r>
          </a:p>
          <a:p>
            <a:r>
              <a:rPr lang="en-US" sz="2800" b="1" dirty="0" smtClean="0"/>
              <a:t>20Apr2018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139547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CAC card renewed on 04/24/2018</a:t>
            </a:r>
          </a:p>
          <a:p>
            <a:r>
              <a:rPr lang="en-US" b="1" dirty="0" smtClean="0"/>
              <a:t>Submit a request to connect CAC card on my desktop 04/25/2018</a:t>
            </a:r>
          </a:p>
          <a:p>
            <a:endParaRPr lang="en-US" b="1" dirty="0" smtClean="0"/>
          </a:p>
          <a:p>
            <a:r>
              <a:rPr lang="en-US" b="1" dirty="0" smtClean="0"/>
              <a:t>Working on</a:t>
            </a:r>
          </a:p>
          <a:p>
            <a:r>
              <a:rPr lang="en-US" b="1" dirty="0" smtClean="0"/>
              <a:t>Seasonality MAM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/>
              <a:t>Relationship between SCP CFSv2 and SCP CFSR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 smtClean="0"/>
              <a:t>Anomaly correlation (AC)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 smtClean="0"/>
              <a:t>Conditional AC (SCP &gt;= 1)</a:t>
            </a:r>
          </a:p>
          <a:p>
            <a:pPr lvl="1">
              <a:spcAft>
                <a:spcPts val="1200"/>
              </a:spcAft>
            </a:pPr>
            <a:endParaRPr lang="en-US" sz="1600" b="1" dirty="0" smtClean="0"/>
          </a:p>
          <a:p>
            <a:r>
              <a:rPr lang="en-US" b="1" dirty="0" smtClean="0"/>
              <a:t>Access </a:t>
            </a:r>
            <a:r>
              <a:rPr lang="en-US" b="1" dirty="0" err="1" smtClean="0"/>
              <a:t>Wcoss</a:t>
            </a:r>
            <a:r>
              <a:rPr lang="en-US" b="1" dirty="0" smtClean="0"/>
              <a:t> /NECPDEV/CPC-om/? Submitted a ticket ……..In progress</a:t>
            </a:r>
            <a:endParaRPr lang="en-US" sz="24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760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471" y="-6629"/>
            <a:ext cx="4437529" cy="3283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838200"/>
            <a:ext cx="3532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to expect for CFSv2?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471" y="3200400"/>
            <a:ext cx="4437529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6477000"/>
            <a:ext cx="2155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Done by Hui Wang</a:t>
            </a:r>
            <a:endParaRPr lang="en-US" sz="2000" b="1" dirty="0"/>
          </a:p>
        </p:txBody>
      </p:sp>
      <p:pic>
        <p:nvPicPr>
          <p:cNvPr id="1026" name="Picture 2" descr="Image result for working on 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06859"/>
            <a:ext cx="4183321" cy="284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9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362200"/>
            <a:ext cx="760534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4273" y="15667"/>
            <a:ext cx="215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Monthly climatology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762427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304800"/>
            <a:ext cx="921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MARCH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4800599"/>
            <a:ext cx="7605348" cy="190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9937" y="914400"/>
            <a:ext cx="584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Day10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9144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Day9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90284" y="9144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Day8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14284" y="9283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Day7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638284" y="942201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Day6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39937" y="18288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Day5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18288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Day4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90284" y="18288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Day3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14284" y="18427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Day2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638284" y="1856601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Day1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2895600"/>
            <a:ext cx="584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Day10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89463" y="28956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Day9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64947" y="28956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Day8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088947" y="29095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Day7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12947" y="2923401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Day6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39937" y="39624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Day5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14800" y="39624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Day4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90284" y="39624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Day3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114284" y="39763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Day2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638284" y="3990201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Day1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514600" y="5257800"/>
            <a:ext cx="584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Day10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089463" y="52578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Day9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64947" y="52578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Day8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88947" y="52717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Day7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612947" y="5285601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Day6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539937" y="62484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Day5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038600" y="62484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Day4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90284" y="62484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Day3</a:t>
            </a:r>
            <a:endParaRPr lang="en-US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14284" y="6262300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Day2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638284" y="6276201"/>
            <a:ext cx="505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Day1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524000" y="224042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APRIL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524000" y="4572000"/>
            <a:ext cx="62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156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4</cp:revision>
  <dcterms:created xsi:type="dcterms:W3CDTF">2018-04-27T17:04:19Z</dcterms:created>
  <dcterms:modified xsi:type="dcterms:W3CDTF">2018-04-27T17:19:18Z</dcterms:modified>
</cp:coreProperties>
</file>