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6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2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8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2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1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0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3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7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F5CB5-CCEB-46E4-A925-B1B2811B3D9C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5344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08Juin2018</a:t>
            </a:r>
            <a:endParaRPr lang="en-US" sz="2400" b="1" dirty="0" smtClean="0"/>
          </a:p>
          <a:p>
            <a:endParaRPr lang="en-US" sz="12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CFSv2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hindcast</a:t>
            </a:r>
            <a:endParaRPr lang="en-US" sz="2400" b="1" dirty="0" smtClean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1999 </a:t>
            </a:r>
            <a:r>
              <a:rPr lang="en-US" sz="2400" dirty="0" smtClean="0"/>
              <a:t>– </a:t>
            </a:r>
            <a:r>
              <a:rPr lang="en-US" sz="2400" dirty="0" smtClean="0"/>
              <a:t>2011, 12 </a:t>
            </a:r>
            <a:r>
              <a:rPr lang="en-US" sz="2400" dirty="0" smtClean="0"/>
              <a:t>years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Each year </a:t>
            </a:r>
            <a:r>
              <a:rPr lang="en-US" sz="2400" dirty="0" smtClean="0"/>
              <a:t>365 days,</a:t>
            </a:r>
            <a:r>
              <a:rPr lang="en-US" sz="2400" dirty="0" smtClean="0"/>
              <a:t> 90 </a:t>
            </a:r>
            <a:r>
              <a:rPr lang="en-US" sz="2400" dirty="0" smtClean="0"/>
              <a:t>forecasts, </a:t>
            </a:r>
            <a:r>
              <a:rPr lang="en-US" sz="2400" dirty="0" smtClean="0"/>
              <a:t>6 hourly</a:t>
            </a:r>
            <a:endParaRPr lang="en-US" sz="2400" dirty="0" smtClean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5 members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/>
              <a:t>Tested combined codes on WCOSS for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Downloading </a:t>
            </a:r>
            <a:r>
              <a:rPr lang="en-US" sz="2400" dirty="0" smtClean="0"/>
              <a:t>tar</a:t>
            </a:r>
            <a:r>
              <a:rPr lang="en-US" sz="2400" dirty="0" smtClean="0"/>
              <a:t> </a:t>
            </a:r>
            <a:r>
              <a:rPr lang="en-US" sz="2400" dirty="0"/>
              <a:t>data from HPSS </a:t>
            </a:r>
            <a:r>
              <a:rPr lang="en-US" sz="2400" dirty="0" smtClean="0"/>
              <a:t>( </a:t>
            </a:r>
            <a:r>
              <a:rPr lang="en-US" sz="2400" dirty="0" err="1"/>
              <a:t>fcst</a:t>
            </a:r>
            <a:r>
              <a:rPr lang="en-US" sz="2400" dirty="0"/>
              <a:t>: </a:t>
            </a:r>
            <a:r>
              <a:rPr lang="en-US" sz="2400" dirty="0" smtClean="0"/>
              <a:t>1 month=1.1T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3h20min</a:t>
            </a:r>
            <a:r>
              <a:rPr lang="en-US" sz="2400" dirty="0" smtClean="0"/>
              <a:t>)</a:t>
            </a:r>
            <a:endParaRPr lang="en-US" sz="2400" dirty="0"/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Extracting 7 </a:t>
            </a:r>
            <a:r>
              <a:rPr lang="en-US" sz="2400" dirty="0" smtClean="0"/>
              <a:t>variables per month (</a:t>
            </a:r>
            <a:r>
              <a:rPr lang="en-US" sz="2400" dirty="0" smtClean="0">
                <a:solidFill>
                  <a:srgbClr val="C00000"/>
                </a:solidFill>
              </a:rPr>
              <a:t>90min</a:t>
            </a:r>
            <a:r>
              <a:rPr lang="en-US" sz="2400" dirty="0" smtClean="0"/>
              <a:t>)</a:t>
            </a:r>
            <a:endParaRPr lang="en-US" sz="2400" dirty="0"/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Calculating </a:t>
            </a:r>
            <a:r>
              <a:rPr lang="en-US" sz="2400" dirty="0" smtClean="0"/>
              <a:t>SCP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1 min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65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2</cp:revision>
  <dcterms:created xsi:type="dcterms:W3CDTF">2018-06-08T16:58:19Z</dcterms:created>
  <dcterms:modified xsi:type="dcterms:W3CDTF">2018-06-08T17:27:38Z</dcterms:modified>
</cp:coreProperties>
</file>