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2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1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5CB5-CCEB-46E4-A925-B1B2811B3D9C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08Juin2018</a:t>
            </a:r>
          </a:p>
          <a:p>
            <a:endParaRPr lang="en-US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CFSv2 </a:t>
            </a:r>
            <a:r>
              <a:rPr lang="en-US" sz="2400" b="1" dirty="0" err="1" smtClean="0"/>
              <a:t>hindcast</a:t>
            </a:r>
            <a:endParaRPr lang="en-US" sz="2400" b="1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1999 – 2011, 12 years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Each year 365 days, 90 forecasts, 6 hourly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4</a:t>
            </a:r>
            <a:r>
              <a:rPr lang="en-US" sz="2400" dirty="0" smtClean="0"/>
              <a:t> members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SCP from January to June from 1999 to 2010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Request more space work to Don 6TB, requested considered and will keep me posted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314770" y="3505200"/>
            <a:ext cx="821963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86200"/>
            <a:ext cx="807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1999    2000    2001    2002    2003    2004    2005    2006    2007    2008    2009    2010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4770" y="3505200"/>
            <a:ext cx="2199830" cy="381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28600"/>
            <a:ext cx="9067801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42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86643" y="5791200"/>
            <a:ext cx="1335993" cy="4572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90 days forecasts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2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5</cp:revision>
  <dcterms:created xsi:type="dcterms:W3CDTF">2018-06-08T16:58:19Z</dcterms:created>
  <dcterms:modified xsi:type="dcterms:W3CDTF">2018-06-15T17:29:31Z</dcterms:modified>
</cp:coreProperties>
</file>