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117B-3C47-4E8C-A3DC-2C2675E4C9C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Update </a:t>
            </a:r>
          </a:p>
          <a:p>
            <a:r>
              <a:rPr lang="en-US" sz="2800" b="1" dirty="0" smtClean="0"/>
              <a:t>13Jul2018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-18535" y="12954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January to May of Years 1999 to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Monthly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Forecast </a:t>
            </a:r>
            <a:r>
              <a:rPr lang="en-US" sz="2400" b="1" dirty="0" smtClean="0"/>
              <a:t>Week 1-2-3-4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12Z-12Z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mtClean="0"/>
              <a:t>4 members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Working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Processing from 2005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92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8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1"/>
            <a:ext cx="84582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1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1"/>
            <a:ext cx="86106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8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1"/>
            <a:ext cx="84582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2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7</cp:revision>
  <dcterms:created xsi:type="dcterms:W3CDTF">2018-07-13T14:36:32Z</dcterms:created>
  <dcterms:modified xsi:type="dcterms:W3CDTF">2018-07-13T16:11:57Z</dcterms:modified>
</cp:coreProperties>
</file>