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7A45-3753-4A49-8AE7-BF65156CD95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FBC2-4A46-4EDC-8B6E-9CE69836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4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7A45-3753-4A49-8AE7-BF65156CD95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FBC2-4A46-4EDC-8B6E-9CE69836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7A45-3753-4A49-8AE7-BF65156CD95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FBC2-4A46-4EDC-8B6E-9CE69836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4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7A45-3753-4A49-8AE7-BF65156CD95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FBC2-4A46-4EDC-8B6E-9CE69836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6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7A45-3753-4A49-8AE7-BF65156CD95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FBC2-4A46-4EDC-8B6E-9CE69836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2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7A45-3753-4A49-8AE7-BF65156CD95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FBC2-4A46-4EDC-8B6E-9CE69836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2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7A45-3753-4A49-8AE7-BF65156CD95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FBC2-4A46-4EDC-8B6E-9CE69836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1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7A45-3753-4A49-8AE7-BF65156CD95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FBC2-4A46-4EDC-8B6E-9CE69836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5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7A45-3753-4A49-8AE7-BF65156CD95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FBC2-4A46-4EDC-8B6E-9CE69836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7A45-3753-4A49-8AE7-BF65156CD95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FBC2-4A46-4EDC-8B6E-9CE69836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2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7A45-3753-4A49-8AE7-BF65156CD95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FBC2-4A46-4EDC-8B6E-9CE69836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4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87A45-3753-4A49-8AE7-BF65156CD951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BFBC2-4A46-4EDC-8B6E-9CE69836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8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21920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/>
              <a:t>CFSv2-45days </a:t>
            </a:r>
            <a:r>
              <a:rPr lang="en-US" sz="2400" b="1" dirty="0" err="1" smtClean="0"/>
              <a:t>hindcast</a:t>
            </a:r>
            <a:endParaRPr lang="en-US" sz="2400" b="1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The </a:t>
            </a:r>
            <a:r>
              <a:rPr lang="en-US" sz="2400" b="1" dirty="0" smtClean="0"/>
              <a:t>seasonal cycle MAM for Week 1 2 3 and 4 from 1999 to </a:t>
            </a:r>
            <a:r>
              <a:rPr lang="en-US" sz="2400" b="1" dirty="0" smtClean="0"/>
              <a:t>2004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Calculated AC SCP-CFSv2 and AC SCP-CFSR</a:t>
            </a:r>
          </a:p>
          <a:p>
            <a:pPr>
              <a:spcAft>
                <a:spcPts val="600"/>
              </a:spcAft>
            </a:pPr>
            <a:r>
              <a:rPr lang="en-US" sz="2400" b="1" dirty="0" smtClean="0"/>
              <a:t>To do</a:t>
            </a:r>
            <a:endParaRPr lang="en-US" sz="2400" b="1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Calculate </a:t>
            </a:r>
            <a:r>
              <a:rPr lang="en-US" sz="2400" b="1" dirty="0" smtClean="0"/>
              <a:t>the forecast skill  between model (SCP CFSv2) and observation (SCP CFSR)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8F4080-4F02-47DD-9840-90E16D09C138}"/>
              </a:ext>
            </a:extLst>
          </p:cNvPr>
          <p:cNvSpPr txBox="1"/>
          <p:nvPr/>
        </p:nvSpPr>
        <p:spPr>
          <a:xfrm>
            <a:off x="0" y="0"/>
            <a:ext cx="1614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cs typeface="Times New Roman" panose="02020603050405020304" pitchFamily="18" charset="0"/>
              </a:rPr>
              <a:t>Update</a:t>
            </a:r>
          </a:p>
          <a:p>
            <a:r>
              <a:rPr lang="en-US" sz="2400" b="1" dirty="0" smtClean="0">
                <a:cs typeface="Times New Roman" panose="02020603050405020304" pitchFamily="18" charset="0"/>
              </a:rPr>
              <a:t>10Aug</a:t>
            </a:r>
            <a:r>
              <a:rPr lang="en-US" sz="2400" b="1" dirty="0" smtClean="0">
                <a:cs typeface="Times New Roman" panose="02020603050405020304" pitchFamily="18" charset="0"/>
              </a:rPr>
              <a:t>2018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9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91440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52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3839"/>
            <a:ext cx="9144000" cy="587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26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48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67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023938"/>
            <a:ext cx="89249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6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7163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80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43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Alima Diawara</dc:creator>
  <cp:lastModifiedBy>Alima Diawara</cp:lastModifiedBy>
  <cp:revision>8</cp:revision>
  <dcterms:created xsi:type="dcterms:W3CDTF">2018-07-31T13:13:45Z</dcterms:created>
  <dcterms:modified xsi:type="dcterms:W3CDTF">2018-08-10T17:43:23Z</dcterms:modified>
</cp:coreProperties>
</file>