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5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7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3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A8BC1-1A86-41B0-98FE-924589AF650E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82CC-0125-41AA-9B46-B0C7DD3B5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09117"/>
            <a:ext cx="8534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SCP CFSv2-45day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b="1" dirty="0" smtClean="0"/>
              <a:t>Making a daily lead time data</a:t>
            </a:r>
          </a:p>
          <a:p>
            <a:pPr>
              <a:spcAft>
                <a:spcPts val="600"/>
              </a:spcAft>
            </a:pPr>
            <a:endParaRPr lang="en-US" sz="2400" b="1" dirty="0" smtClean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08F4080-4F02-47DD-9840-90E16D09C138}"/>
              </a:ext>
            </a:extLst>
          </p:cNvPr>
          <p:cNvSpPr txBox="1"/>
          <p:nvPr/>
        </p:nvSpPr>
        <p:spPr>
          <a:xfrm>
            <a:off x="0" y="0"/>
            <a:ext cx="1614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Update</a:t>
            </a:r>
          </a:p>
          <a:p>
            <a:r>
              <a:rPr lang="en-US" sz="2400" b="1" dirty="0" smtClean="0">
                <a:cs typeface="Times New Roman" panose="02020603050405020304" pitchFamily="18" charset="0"/>
              </a:rPr>
              <a:t>27</a:t>
            </a:r>
            <a:r>
              <a:rPr lang="en-US" sz="2400" b="1" dirty="0" smtClean="0">
                <a:cs typeface="Times New Roman" panose="02020603050405020304" pitchFamily="18" charset="0"/>
              </a:rPr>
              <a:t>Aug2018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24" y="2895600"/>
            <a:ext cx="82228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SCP CFSv2-45 day data is available on </a:t>
            </a:r>
          </a:p>
          <a:p>
            <a:r>
              <a:rPr lang="en-US" sz="2400" b="1" dirty="0" smtClean="0"/>
              <a:t>/</a:t>
            </a:r>
            <a:r>
              <a:rPr lang="en-US" sz="2400" b="1" dirty="0" err="1" smtClean="0"/>
              <a:t>cpc</a:t>
            </a:r>
            <a:r>
              <a:rPr lang="en-US" sz="2400" b="1" dirty="0" smtClean="0"/>
              <a:t>/home/</a:t>
            </a:r>
            <a:r>
              <a:rPr lang="en-US" sz="2400" b="1" dirty="0" err="1" smtClean="0"/>
              <a:t>alima.diawara</a:t>
            </a:r>
            <a:r>
              <a:rPr lang="en-US" sz="2400" b="1" dirty="0" smtClean="0"/>
              <a:t>/CFSv2-data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Data structure is as follow  </a:t>
            </a:r>
          </a:p>
          <a:p>
            <a:r>
              <a:rPr lang="en-US" sz="2400" b="1" dirty="0" smtClean="0"/>
              <a:t>YEAR/YEAR</a:t>
            </a:r>
            <a:r>
              <a:rPr lang="en-US" sz="2400" b="1" dirty="0" smtClean="0">
                <a:solidFill>
                  <a:srgbClr val="FF0000"/>
                </a:solidFill>
              </a:rPr>
              <a:t>MON</a:t>
            </a:r>
            <a:r>
              <a:rPr lang="en-US" sz="2400" b="1" dirty="0" smtClean="0">
                <a:solidFill>
                  <a:srgbClr val="00B050"/>
                </a:solidFill>
              </a:rPr>
              <a:t>DAY</a:t>
            </a:r>
            <a:r>
              <a:rPr lang="en-US" sz="2400" b="1" dirty="0" smtClean="0">
                <a:solidFill>
                  <a:srgbClr val="0070C0"/>
                </a:solidFill>
              </a:rPr>
              <a:t>HOUR</a:t>
            </a:r>
            <a:r>
              <a:rPr lang="en-US" sz="2400" b="1" dirty="0" smtClean="0"/>
              <a:t>/45 FORECAST (6 HOURLY=180 data)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505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4953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eft Brace 1"/>
          <p:cNvSpPr/>
          <p:nvPr/>
        </p:nvSpPr>
        <p:spPr>
          <a:xfrm>
            <a:off x="3810000" y="838200"/>
            <a:ext cx="457200" cy="1371600"/>
          </a:xfrm>
          <a:prstGeom prst="leftBrace">
            <a:avLst>
              <a:gd name="adj1" fmla="val 8333"/>
              <a:gd name="adj2" fmla="val 4875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3047999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86693" y="3733800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Ctl</a:t>
            </a:r>
            <a:r>
              <a:rPr lang="en-US" sz="2000" b="1" dirty="0" smtClean="0"/>
              <a:t> file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4756720"/>
            <a:ext cx="133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Leadtime.gs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435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14800" cy="204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75" y="685800"/>
            <a:ext cx="4114800" cy="197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2" y="2743200"/>
            <a:ext cx="4092146" cy="19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47" y="2773243"/>
            <a:ext cx="4162225" cy="196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31223"/>
            <a:ext cx="8534400" cy="50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4263" y="381000"/>
            <a:ext cx="8307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SCP CFSv2-45day                                 Mars 20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1999                               Lead time  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4263" y="2209800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07597" y="2213361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3251" y="4343400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3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278868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390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3</cp:revision>
  <dcterms:created xsi:type="dcterms:W3CDTF">2018-08-27T17:09:34Z</dcterms:created>
  <dcterms:modified xsi:type="dcterms:W3CDTF">2018-08-27T17:41:36Z</dcterms:modified>
</cp:coreProperties>
</file>