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8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1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5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0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5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1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3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7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6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B232-100D-4341-A652-184658028295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20CC8-9A56-4859-828C-7A306D1E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6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18Sep2018</a:t>
            </a:r>
            <a:endParaRPr lang="en-US" sz="2400" b="1" dirty="0"/>
          </a:p>
          <a:p>
            <a:endParaRPr lang="en-US" sz="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3203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-AC CFSR SCP  vs. CFSv2 SCP compare with </a:t>
            </a:r>
            <a:r>
              <a:rPr lang="en-US" sz="2400" b="1" smtClean="0"/>
              <a:t>AC CFSR </a:t>
            </a:r>
            <a:r>
              <a:rPr lang="en-US" sz="2400" b="1" dirty="0" smtClean="0"/>
              <a:t>SCP  vs.  GEFS  SCP</a:t>
            </a:r>
          </a:p>
          <a:p>
            <a:r>
              <a:rPr lang="en-US" sz="2400" b="1" dirty="0" smtClean="0"/>
              <a:t>-AC LSR3   vs.  CFSv2 SCP compare with LSR3 vs. GEFS  SCP</a:t>
            </a:r>
          </a:p>
          <a:p>
            <a:endParaRPr lang="en-US" sz="2400" b="1" dirty="0"/>
          </a:p>
          <a:p>
            <a:r>
              <a:rPr lang="en-US" sz="2400" b="1" dirty="0" smtClean="0"/>
              <a:t>To 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AC   CFSR SCP  vs. CFSv2 SCP 5x5   Week1-4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AC      LSR3   vs.  CFSv2 SCP    5x5   Week1-4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Deviation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b="1" dirty="0" smtClean="0"/>
              <a:t>LSR3 </a:t>
            </a:r>
          </a:p>
          <a:p>
            <a:r>
              <a:rPr lang="en-US" sz="2400" b="1" dirty="0" smtClean="0"/>
              <a:t>    Week1-4  FCST LSR3</a:t>
            </a:r>
          </a:p>
          <a:p>
            <a:r>
              <a:rPr lang="en-US" sz="2400" b="1" dirty="0" smtClean="0"/>
              <a:t>    Week1-4 LSR3/FCST (ratio)</a:t>
            </a:r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0175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75366" y="5198983"/>
            <a:ext cx="1911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Forecast Skill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 SCP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1952" y="466856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>×1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035694"/>
            <a:ext cx="1911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Forecast Skill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 SCP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2988" y="5352871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0.5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>×0.5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47" y="76200"/>
            <a:ext cx="4679796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325"/>
            <a:ext cx="3868695" cy="500654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1" y="304800"/>
            <a:ext cx="3868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/>
              <a:t>Anomaly Correlation: GEFS vs. CFSR    1996 – 2012 </a:t>
            </a:r>
            <a:endParaRPr lang="en-US" sz="1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4191000"/>
            <a:ext cx="3433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</a:t>
            </a:r>
            <a:endParaRPr lang="en-US" sz="11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29843" y="41910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</a:t>
            </a:r>
            <a:endParaRPr lang="en-US" sz="11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0" y="4184822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D3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744465" y="419100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D4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57800" y="36245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D8</a:t>
            </a:r>
            <a:endParaRPr lang="en-US" sz="11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29843" y="36245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D7</a:t>
            </a:r>
            <a:endParaRPr lang="en-US" sz="11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0" y="3618412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D6</a:t>
            </a:r>
            <a:endParaRPr lang="en-US" sz="11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744465" y="36245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D5</a:t>
            </a:r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3130378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D9</a:t>
            </a:r>
            <a:endParaRPr lang="en-US" sz="11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29843" y="31303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D10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0" y="312420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D11</a:t>
            </a:r>
            <a:endParaRPr lang="en-US" sz="11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744465" y="31303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D12</a:t>
            </a:r>
            <a:endParaRPr lang="en-US" sz="11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57800" y="24815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D16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429843" y="24815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D15</a:t>
            </a:r>
            <a:endParaRPr lang="en-US" sz="11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00" y="2475412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D14</a:t>
            </a:r>
            <a:endParaRPr lang="en-US" sz="11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744465" y="24815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D13</a:t>
            </a:r>
            <a:endParaRPr lang="en-US" sz="11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257800" y="18719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D17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429843" y="18719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D18</a:t>
            </a:r>
            <a:endParaRPr lang="en-US" sz="11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0" y="1865812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D19</a:t>
            </a:r>
            <a:endParaRPr lang="en-US" sz="11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744465" y="18719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D20</a:t>
            </a:r>
            <a:endParaRPr lang="en-US" sz="11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236169" y="12253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D24</a:t>
            </a:r>
            <a:endParaRPr lang="en-US" sz="11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408212" y="12253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D23</a:t>
            </a:r>
            <a:endParaRPr lang="en-US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598369" y="121920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D22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722834" y="12253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D21</a:t>
            </a:r>
            <a:endParaRPr lang="en-US" sz="11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257800" y="6157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D25</a:t>
            </a:r>
            <a:endParaRPr lang="en-US" sz="11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429843" y="6157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D26</a:t>
            </a:r>
            <a:endParaRPr lang="en-US" sz="11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620000" y="60960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D27</a:t>
            </a:r>
            <a:endParaRPr lang="en-US" sz="11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744465" y="6157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D28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79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-1"/>
            <a:ext cx="4695568" cy="457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75366" y="5198983"/>
            <a:ext cx="1911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Forecast Skill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 SCP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1952" y="466856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>×1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9900" y="4232120"/>
            <a:ext cx="1911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Forecast Skill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for SCP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2288" y="3549297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0.5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>×0.5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o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9" y="838200"/>
            <a:ext cx="3451411" cy="2667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79431" y="4310390"/>
            <a:ext cx="3433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</a:t>
            </a:r>
            <a:endParaRPr lang="en-US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51474" y="43103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</a:t>
            </a:r>
            <a:endParaRPr lang="en-US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41631" y="4304212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D3</a:t>
            </a:r>
            <a:endParaRPr lang="en-US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766096" y="43103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D4</a:t>
            </a:r>
            <a:endParaRPr lang="en-US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79431" y="36245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D8</a:t>
            </a:r>
            <a:endParaRPr lang="en-US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51474" y="36245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D7</a:t>
            </a:r>
            <a:endParaRPr lang="en-US" sz="11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41631" y="3618412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D6</a:t>
            </a:r>
            <a:endParaRPr lang="en-US" sz="1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766096" y="3624590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D5</a:t>
            </a:r>
            <a:endParaRPr lang="en-US" sz="11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40233" y="2977978"/>
            <a:ext cx="344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D9</a:t>
            </a:r>
            <a:endParaRPr lang="en-US" sz="11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12276" y="29779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D10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02433" y="297180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D11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726898" y="29779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D12</a:t>
            </a:r>
            <a:endParaRPr lang="en-US" sz="11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40233" y="23291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D16</a:t>
            </a:r>
            <a:endParaRPr lang="en-US" sz="11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12276" y="23291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D15</a:t>
            </a:r>
            <a:endParaRPr lang="en-US" sz="11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02433" y="2323012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D14</a:t>
            </a:r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726898" y="232919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D13</a:t>
            </a:r>
            <a:endParaRPr lang="en-US" sz="11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240233" y="17587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D17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12276" y="17587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D18</a:t>
            </a:r>
            <a:endParaRPr lang="en-US" sz="11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602433" y="175260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D19</a:t>
            </a:r>
            <a:endParaRPr lang="en-US" sz="11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726898" y="17587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D20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240233" y="11491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D24</a:t>
            </a:r>
            <a:endParaRPr lang="en-US" sz="11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412276" y="11491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D23</a:t>
            </a:r>
            <a:endParaRPr lang="en-US" sz="11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602433" y="114300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D22</a:t>
            </a:r>
            <a:endParaRPr lang="en-US" sz="11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726898" y="11491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D21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240233" y="5395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D25</a:t>
            </a:r>
            <a:endParaRPr lang="en-US" sz="11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412276" y="5395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D26</a:t>
            </a:r>
            <a:endParaRPr lang="en-US" sz="11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602433" y="53340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D27</a:t>
            </a:r>
            <a:endParaRPr lang="en-US" sz="11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726898" y="539578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D28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545799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153</Words>
  <Application>Microsoft Office PowerPoint</Application>
  <PresentationFormat>On-screen Show (4:3)</PresentationFormat>
  <Paragraphs>81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5</cp:revision>
  <dcterms:created xsi:type="dcterms:W3CDTF">2018-09-18T16:06:41Z</dcterms:created>
  <dcterms:modified xsi:type="dcterms:W3CDTF">2018-09-18T17:10:48Z</dcterms:modified>
</cp:coreProperties>
</file>