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1" r:id="rId3"/>
    <p:sldId id="272" r:id="rId4"/>
    <p:sldId id="273" r:id="rId5"/>
    <p:sldId id="274" r:id="rId6"/>
    <p:sldId id="275" r:id="rId7"/>
    <p:sldId id="270" r:id="rId8"/>
    <p:sldId id="26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465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1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592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304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407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89248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0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90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8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E117B-3C47-4E8C-A3DC-2C2675E4C9CE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10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CE117B-3C47-4E8C-A3DC-2C2675E4C9CE}" type="datetimeFigureOut">
              <a:rPr lang="en-US" smtClean="0"/>
              <a:t>1/18/2019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32F131-C6F7-47D4-8762-31C76BF649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3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ftp.cpc.ncep.noaa.gov/alima.diawara/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2057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Update </a:t>
            </a:r>
          </a:p>
          <a:p>
            <a:r>
              <a:rPr lang="en-US" sz="2800" b="1" dirty="0"/>
              <a:t>18Jan2019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838200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/>
              <a:t>Forecast SW (LSR3) </a:t>
            </a:r>
          </a:p>
          <a:p>
            <a:pPr>
              <a:spcAft>
                <a:spcPts val="1200"/>
              </a:spcAft>
            </a:pPr>
            <a:r>
              <a:rPr lang="en-US" sz="2000" b="1" dirty="0"/>
              <a:t>Using 1</a:t>
            </a:r>
            <a:r>
              <a:rPr lang="en-US" sz="2000" b="1" baseline="30000" dirty="0"/>
              <a:t>o</a:t>
            </a:r>
            <a:r>
              <a:rPr lang="en-US" sz="2000" b="1" dirty="0"/>
              <a:t>×1</a:t>
            </a:r>
            <a:r>
              <a:rPr lang="en-US" sz="2000" b="1" baseline="30000" dirty="0"/>
              <a:t>o</a:t>
            </a:r>
            <a:r>
              <a:rPr lang="en-US" sz="2000" b="1" dirty="0"/>
              <a:t>  and 5</a:t>
            </a:r>
            <a:r>
              <a:rPr lang="en-US" sz="2000" b="1" baseline="30000" dirty="0"/>
              <a:t>o</a:t>
            </a:r>
            <a:r>
              <a:rPr lang="en-US" sz="2000" b="1" dirty="0"/>
              <a:t>×5</a:t>
            </a:r>
            <a:r>
              <a:rPr lang="en-US" sz="2000" b="1" baseline="30000" dirty="0"/>
              <a:t>o</a:t>
            </a:r>
            <a:r>
              <a:rPr lang="en-US" sz="2000" b="1" dirty="0"/>
              <a:t> box-averaged anomaly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/>
              <a:t>Each year anomaly has the rest years climatology calculated and removed from the target year)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/>
              <a:t>Forecasts for MAM</a:t>
            </a:r>
          </a:p>
          <a:p>
            <a:pPr marL="800100" lvl="1" indent="-342900">
              <a:spcAft>
                <a:spcPts val="1200"/>
              </a:spcAft>
              <a:buFont typeface="Courier New" panose="02070309020205020404" pitchFamily="49" charset="0"/>
              <a:buChar char="o"/>
            </a:pPr>
            <a:r>
              <a:rPr lang="en-US" sz="2000" b="1" dirty="0"/>
              <a:t>Forecast skill assessed based on cross-validation</a:t>
            </a:r>
          </a:p>
          <a:p>
            <a:pPr marL="1257300" lvl="2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000" b="1" dirty="0"/>
              <a:t>Anomaly Comparison between the skills with 5</a:t>
            </a:r>
            <a:r>
              <a:rPr lang="en-US" sz="2000" b="1" baseline="30000" dirty="0"/>
              <a:t>o</a:t>
            </a:r>
            <a:r>
              <a:rPr lang="en-US" sz="2000" b="1" dirty="0"/>
              <a:t>×5</a:t>
            </a:r>
            <a:r>
              <a:rPr lang="en-US" sz="2000" b="1" baseline="30000" dirty="0"/>
              <a:t>o</a:t>
            </a:r>
            <a:r>
              <a:rPr lang="en-US" sz="2000" b="1" dirty="0"/>
              <a:t> box-averaged and 1</a:t>
            </a:r>
            <a:r>
              <a:rPr lang="en-US" sz="2000" b="1" baseline="30000" dirty="0"/>
              <a:t>o</a:t>
            </a:r>
            <a:r>
              <a:rPr lang="en-US" sz="2000" b="1" dirty="0"/>
              <a:t>×1</a:t>
            </a:r>
            <a:r>
              <a:rPr lang="en-US" sz="2000" b="1" baseline="30000" dirty="0"/>
              <a:t>o</a:t>
            </a:r>
            <a:endParaRPr lang="en-US" sz="2000" b="1" dirty="0"/>
          </a:p>
          <a:p>
            <a:r>
              <a:rPr lang="en-US" sz="2000" b="1" dirty="0"/>
              <a:t>Working on Experimental Severe Weather Forecast on daily basis page on </a:t>
            </a:r>
            <a:r>
              <a:rPr lang="en-US" u="sng" dirty="0">
                <a:hlinkClick r:id="rId2"/>
              </a:rPr>
              <a:t>http://ftp.cpc.ncep.noaa.gov/alima.diawara/</a:t>
            </a:r>
            <a:endParaRPr lang="en-US" sz="2000" b="1" dirty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/>
              <a:t>Sketch made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/>
              <a:t>Has figure in daily </a:t>
            </a:r>
            <a:r>
              <a:rPr lang="en-US" sz="2000" b="1"/>
              <a:t>basis for last week of </a:t>
            </a:r>
            <a:r>
              <a:rPr lang="en-US" sz="2000" b="1" dirty="0"/>
              <a:t>Dec 2018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/>
              <a:t>Need real time data for Jan 2019</a:t>
            </a:r>
          </a:p>
          <a:p>
            <a:r>
              <a:rPr lang="en-US" sz="2000" b="1" dirty="0"/>
              <a:t>Writing a paper summary of my work done “Possibility to predict Severe Weather using CFSv2-45day”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/>
          </a:p>
          <a:p>
            <a:endParaRPr lang="en-US" sz="2000" b="1" dirty="0"/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4292514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9BA3E7-A669-44CF-87B2-305018AAB8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0"/>
            <a:ext cx="6400801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01414F8-DB15-4DD3-82FE-DE391437BB55}"/>
              </a:ext>
            </a:extLst>
          </p:cNvPr>
          <p:cNvSpPr txBox="1"/>
          <p:nvPr/>
        </p:nvSpPr>
        <p:spPr>
          <a:xfrm>
            <a:off x="457200" y="2190604"/>
            <a:ext cx="2514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LSR3 </a:t>
            </a:r>
          </a:p>
          <a:p>
            <a:pPr algn="ctr"/>
            <a:r>
              <a:rPr lang="en-US" b="1" dirty="0"/>
              <a:t>Cross Validation MAM</a:t>
            </a:r>
          </a:p>
          <a:p>
            <a:pPr algn="ctr"/>
            <a:r>
              <a:rPr lang="en-US" b="1" dirty="0"/>
              <a:t>1999-2008</a:t>
            </a:r>
          </a:p>
          <a:p>
            <a:pPr algn="ctr"/>
            <a:r>
              <a:rPr lang="en-US" b="1" dirty="0"/>
              <a:t>Anomaly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D0C84F-10E1-46DB-89BF-CAFD8B6FE27D}"/>
              </a:ext>
            </a:extLst>
          </p:cNvPr>
          <p:cNvSpPr txBox="1"/>
          <p:nvPr/>
        </p:nvSpPr>
        <p:spPr>
          <a:xfrm>
            <a:off x="4953000" y="10022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1999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AA6662-D402-4B22-97DA-69A957101F7A}"/>
              </a:ext>
            </a:extLst>
          </p:cNvPr>
          <p:cNvSpPr txBox="1"/>
          <p:nvPr/>
        </p:nvSpPr>
        <p:spPr>
          <a:xfrm>
            <a:off x="7772400" y="10022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AF06397-07E9-4689-A79B-39F0E20FADB5}"/>
              </a:ext>
            </a:extLst>
          </p:cNvPr>
          <p:cNvSpPr txBox="1"/>
          <p:nvPr/>
        </p:nvSpPr>
        <p:spPr>
          <a:xfrm>
            <a:off x="4953000" y="2362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F3A5F9-23C0-401A-9058-69CFFB8F8931}"/>
              </a:ext>
            </a:extLst>
          </p:cNvPr>
          <p:cNvSpPr txBox="1"/>
          <p:nvPr/>
        </p:nvSpPr>
        <p:spPr>
          <a:xfrm>
            <a:off x="7772400" y="2362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DD714B1-A562-4EA8-8698-93D5F74CA2B5}"/>
              </a:ext>
            </a:extLst>
          </p:cNvPr>
          <p:cNvSpPr txBox="1"/>
          <p:nvPr/>
        </p:nvSpPr>
        <p:spPr>
          <a:xfrm>
            <a:off x="4986057" y="37454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FC283E-C6B7-499B-B86C-5A4174903219}"/>
              </a:ext>
            </a:extLst>
          </p:cNvPr>
          <p:cNvSpPr txBox="1"/>
          <p:nvPr/>
        </p:nvSpPr>
        <p:spPr>
          <a:xfrm>
            <a:off x="7805457" y="37454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4000E1-33F2-4EA1-9E4B-B22C291589F3}"/>
              </a:ext>
            </a:extLst>
          </p:cNvPr>
          <p:cNvSpPr txBox="1"/>
          <p:nvPr/>
        </p:nvSpPr>
        <p:spPr>
          <a:xfrm>
            <a:off x="4953000" y="5105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6508260-E7B2-491B-BD90-384D216F01C3}"/>
              </a:ext>
            </a:extLst>
          </p:cNvPr>
          <p:cNvSpPr txBox="1"/>
          <p:nvPr/>
        </p:nvSpPr>
        <p:spPr>
          <a:xfrm>
            <a:off x="7772400" y="5105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2006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EDCF523-1F3F-402D-9CAB-210224B2B57B}"/>
              </a:ext>
            </a:extLst>
          </p:cNvPr>
          <p:cNvSpPr txBox="1"/>
          <p:nvPr/>
        </p:nvSpPr>
        <p:spPr>
          <a:xfrm>
            <a:off x="4953000" y="64124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5251CE-7A80-40EA-B10C-65B04F9C5E38}"/>
              </a:ext>
            </a:extLst>
          </p:cNvPr>
          <p:cNvSpPr txBox="1"/>
          <p:nvPr/>
        </p:nvSpPr>
        <p:spPr>
          <a:xfrm>
            <a:off x="7772400" y="64124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2122567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05609F5-7A7D-4B29-AB39-8B7B35F94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19050"/>
            <a:ext cx="6400800" cy="68389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0BE6A67-55A6-4B15-98FA-E09E0BC45B8C}"/>
              </a:ext>
            </a:extLst>
          </p:cNvPr>
          <p:cNvSpPr txBox="1"/>
          <p:nvPr/>
        </p:nvSpPr>
        <p:spPr>
          <a:xfrm>
            <a:off x="457200" y="1828800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CFSv2 </a:t>
            </a:r>
          </a:p>
          <a:p>
            <a:pPr algn="ctr"/>
            <a:r>
              <a:rPr lang="en-US" b="1" dirty="0"/>
              <a:t>Cross Validation MAM</a:t>
            </a:r>
          </a:p>
          <a:p>
            <a:pPr algn="ctr"/>
            <a:r>
              <a:rPr lang="en-US" b="1" dirty="0"/>
              <a:t>1999-2008</a:t>
            </a:r>
          </a:p>
          <a:p>
            <a:pPr algn="ctr"/>
            <a:r>
              <a:rPr lang="en-US" b="1" dirty="0"/>
              <a:t>Anomaly</a:t>
            </a:r>
          </a:p>
          <a:p>
            <a:pPr algn="ctr"/>
            <a:r>
              <a:rPr lang="en-US" b="1" dirty="0"/>
              <a:t>Week1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7BC70B4-546C-469A-8A78-FA719E497FAE}"/>
              </a:ext>
            </a:extLst>
          </p:cNvPr>
          <p:cNvSpPr txBox="1"/>
          <p:nvPr/>
        </p:nvSpPr>
        <p:spPr>
          <a:xfrm>
            <a:off x="4953000" y="10022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1999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8A7E1B8-421F-4ADD-A989-4DF6F71C6E07}"/>
              </a:ext>
            </a:extLst>
          </p:cNvPr>
          <p:cNvSpPr txBox="1"/>
          <p:nvPr/>
        </p:nvSpPr>
        <p:spPr>
          <a:xfrm>
            <a:off x="7772400" y="10022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8B79F05-4C7F-4346-A255-D4D3F0C0A314}"/>
              </a:ext>
            </a:extLst>
          </p:cNvPr>
          <p:cNvSpPr txBox="1"/>
          <p:nvPr/>
        </p:nvSpPr>
        <p:spPr>
          <a:xfrm>
            <a:off x="4953000" y="2362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C6FB251-9E7B-44F1-B65E-B5C30D919927}"/>
              </a:ext>
            </a:extLst>
          </p:cNvPr>
          <p:cNvSpPr txBox="1"/>
          <p:nvPr/>
        </p:nvSpPr>
        <p:spPr>
          <a:xfrm>
            <a:off x="7772400" y="2362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1052B2-E97B-4881-8618-5D63F3EF0D74}"/>
              </a:ext>
            </a:extLst>
          </p:cNvPr>
          <p:cNvSpPr txBox="1"/>
          <p:nvPr/>
        </p:nvSpPr>
        <p:spPr>
          <a:xfrm>
            <a:off x="4986057" y="37454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CC5874A-2AAA-45B0-AF9A-FB18ED02847D}"/>
              </a:ext>
            </a:extLst>
          </p:cNvPr>
          <p:cNvSpPr txBox="1"/>
          <p:nvPr/>
        </p:nvSpPr>
        <p:spPr>
          <a:xfrm>
            <a:off x="4953000" y="5105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24F8415-E8AD-4B63-A6B1-C3B71C4E0B3B}"/>
              </a:ext>
            </a:extLst>
          </p:cNvPr>
          <p:cNvSpPr txBox="1"/>
          <p:nvPr/>
        </p:nvSpPr>
        <p:spPr>
          <a:xfrm>
            <a:off x="7772400" y="5105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205EA40-06CF-43E2-8ED8-B23D9AD6CACC}"/>
              </a:ext>
            </a:extLst>
          </p:cNvPr>
          <p:cNvSpPr txBox="1"/>
          <p:nvPr/>
        </p:nvSpPr>
        <p:spPr>
          <a:xfrm>
            <a:off x="4953000" y="64124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2007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EFB4A88-6980-401A-8E12-11C0D9B2DD17}"/>
              </a:ext>
            </a:extLst>
          </p:cNvPr>
          <p:cNvSpPr txBox="1"/>
          <p:nvPr/>
        </p:nvSpPr>
        <p:spPr>
          <a:xfrm>
            <a:off x="7772400" y="64124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3090060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67D8105-772B-4C86-9AA4-E6CDE7894F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690" y="0"/>
            <a:ext cx="641131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7EA48FB-E5BB-4018-B28A-6A0ABE7F8A76}"/>
              </a:ext>
            </a:extLst>
          </p:cNvPr>
          <p:cNvSpPr txBox="1"/>
          <p:nvPr/>
        </p:nvSpPr>
        <p:spPr>
          <a:xfrm>
            <a:off x="4953000" y="10022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1999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7519A6-A38F-41DE-938C-9B9C279A6580}"/>
              </a:ext>
            </a:extLst>
          </p:cNvPr>
          <p:cNvSpPr txBox="1"/>
          <p:nvPr/>
        </p:nvSpPr>
        <p:spPr>
          <a:xfrm>
            <a:off x="7772400" y="10022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0CC100-E5FB-4E88-A4F5-094A718F6FBE}"/>
              </a:ext>
            </a:extLst>
          </p:cNvPr>
          <p:cNvSpPr txBox="1"/>
          <p:nvPr/>
        </p:nvSpPr>
        <p:spPr>
          <a:xfrm>
            <a:off x="4953000" y="2362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534A742-73C6-4071-A8BB-B799A39ABDC7}"/>
              </a:ext>
            </a:extLst>
          </p:cNvPr>
          <p:cNvSpPr txBox="1"/>
          <p:nvPr/>
        </p:nvSpPr>
        <p:spPr>
          <a:xfrm>
            <a:off x="7772400" y="2362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94F4916-AC07-4D7E-93C9-EBA76E454D7D}"/>
              </a:ext>
            </a:extLst>
          </p:cNvPr>
          <p:cNvSpPr txBox="1"/>
          <p:nvPr/>
        </p:nvSpPr>
        <p:spPr>
          <a:xfrm>
            <a:off x="4986057" y="37454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65514D-7E46-4A79-B825-3DAFA57808DA}"/>
              </a:ext>
            </a:extLst>
          </p:cNvPr>
          <p:cNvSpPr txBox="1"/>
          <p:nvPr/>
        </p:nvSpPr>
        <p:spPr>
          <a:xfrm>
            <a:off x="4953000" y="5105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B139E4C-AEB7-40B8-B617-0B2E74E7C760}"/>
              </a:ext>
            </a:extLst>
          </p:cNvPr>
          <p:cNvSpPr txBox="1"/>
          <p:nvPr/>
        </p:nvSpPr>
        <p:spPr>
          <a:xfrm>
            <a:off x="7772400" y="5105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0D0F7BB-D695-4292-8104-41E84FE103C7}"/>
              </a:ext>
            </a:extLst>
          </p:cNvPr>
          <p:cNvSpPr txBox="1"/>
          <p:nvPr/>
        </p:nvSpPr>
        <p:spPr>
          <a:xfrm>
            <a:off x="4953000" y="64124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68F3E8-F348-4408-9121-F530DDBA0B7C}"/>
              </a:ext>
            </a:extLst>
          </p:cNvPr>
          <p:cNvSpPr txBox="1"/>
          <p:nvPr/>
        </p:nvSpPr>
        <p:spPr>
          <a:xfrm>
            <a:off x="7772400" y="64124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1BF012-F879-41BC-B3DF-97402FB164E3}"/>
              </a:ext>
            </a:extLst>
          </p:cNvPr>
          <p:cNvSpPr txBox="1"/>
          <p:nvPr/>
        </p:nvSpPr>
        <p:spPr>
          <a:xfrm>
            <a:off x="457200" y="1828800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CFSv2 </a:t>
            </a:r>
          </a:p>
          <a:p>
            <a:pPr algn="ctr"/>
            <a:r>
              <a:rPr lang="en-US" b="1" dirty="0"/>
              <a:t>Cross Validation MAM</a:t>
            </a:r>
          </a:p>
          <a:p>
            <a:pPr algn="ctr"/>
            <a:r>
              <a:rPr lang="en-US" b="1" dirty="0"/>
              <a:t>1999-2008</a:t>
            </a:r>
          </a:p>
          <a:p>
            <a:pPr algn="ctr"/>
            <a:r>
              <a:rPr lang="en-US" b="1" dirty="0"/>
              <a:t>Anomaly</a:t>
            </a:r>
          </a:p>
          <a:p>
            <a:pPr algn="ctr"/>
            <a:r>
              <a:rPr lang="en-US" b="1" dirty="0"/>
              <a:t>Week2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328830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E37D8D-0D59-4DAD-8421-DEA047098D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0"/>
            <a:ext cx="64008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74960BD-EB51-4741-9F57-4D0EADD7775B}"/>
              </a:ext>
            </a:extLst>
          </p:cNvPr>
          <p:cNvSpPr txBox="1"/>
          <p:nvPr/>
        </p:nvSpPr>
        <p:spPr>
          <a:xfrm>
            <a:off x="4876800" y="10022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1999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F1A481-E5BE-409C-9BA4-849E46FC32A0}"/>
              </a:ext>
            </a:extLst>
          </p:cNvPr>
          <p:cNvSpPr txBox="1"/>
          <p:nvPr/>
        </p:nvSpPr>
        <p:spPr>
          <a:xfrm>
            <a:off x="7696200" y="10022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5B5DD0-B82A-4E0C-A2FB-057EDCD89ABB}"/>
              </a:ext>
            </a:extLst>
          </p:cNvPr>
          <p:cNvSpPr txBox="1"/>
          <p:nvPr/>
        </p:nvSpPr>
        <p:spPr>
          <a:xfrm>
            <a:off x="4876800" y="2362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1D83AF-FC14-4F0F-9CF2-482739F7E694}"/>
              </a:ext>
            </a:extLst>
          </p:cNvPr>
          <p:cNvSpPr txBox="1"/>
          <p:nvPr/>
        </p:nvSpPr>
        <p:spPr>
          <a:xfrm>
            <a:off x="7696200" y="2362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27158F-24BE-4CBD-8718-29A904DE223B}"/>
              </a:ext>
            </a:extLst>
          </p:cNvPr>
          <p:cNvSpPr txBox="1"/>
          <p:nvPr/>
        </p:nvSpPr>
        <p:spPr>
          <a:xfrm>
            <a:off x="4909857" y="37454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F73B9E1-B374-44D4-812A-D6E4809C9CB0}"/>
              </a:ext>
            </a:extLst>
          </p:cNvPr>
          <p:cNvSpPr txBox="1"/>
          <p:nvPr/>
        </p:nvSpPr>
        <p:spPr>
          <a:xfrm>
            <a:off x="4876800" y="5105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74783A4-0416-4A96-8971-0483C0B69117}"/>
              </a:ext>
            </a:extLst>
          </p:cNvPr>
          <p:cNvSpPr txBox="1"/>
          <p:nvPr/>
        </p:nvSpPr>
        <p:spPr>
          <a:xfrm>
            <a:off x="7696200" y="5105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A618D4-2EFB-4756-AE61-6EFD15A805E4}"/>
              </a:ext>
            </a:extLst>
          </p:cNvPr>
          <p:cNvSpPr txBox="1"/>
          <p:nvPr/>
        </p:nvSpPr>
        <p:spPr>
          <a:xfrm>
            <a:off x="4876800" y="64124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2A08F7-2CBC-4731-ACF4-D7790939A4C9}"/>
              </a:ext>
            </a:extLst>
          </p:cNvPr>
          <p:cNvSpPr txBox="1"/>
          <p:nvPr/>
        </p:nvSpPr>
        <p:spPr>
          <a:xfrm>
            <a:off x="7696200" y="64124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47FB30-EB7F-42B6-B69D-350F0CD850A1}"/>
              </a:ext>
            </a:extLst>
          </p:cNvPr>
          <p:cNvSpPr txBox="1"/>
          <p:nvPr/>
        </p:nvSpPr>
        <p:spPr>
          <a:xfrm>
            <a:off x="457200" y="1828800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CFSv2 </a:t>
            </a:r>
          </a:p>
          <a:p>
            <a:pPr algn="ctr"/>
            <a:r>
              <a:rPr lang="en-US" b="1" dirty="0"/>
              <a:t>Cross Validation MAM</a:t>
            </a:r>
          </a:p>
          <a:p>
            <a:pPr algn="ctr"/>
            <a:r>
              <a:rPr lang="en-US" b="1" dirty="0"/>
              <a:t>1999-2008</a:t>
            </a:r>
          </a:p>
          <a:p>
            <a:pPr algn="ctr"/>
            <a:r>
              <a:rPr lang="en-US" b="1" dirty="0"/>
              <a:t>Anomaly</a:t>
            </a:r>
          </a:p>
          <a:p>
            <a:pPr algn="ctr"/>
            <a:r>
              <a:rPr lang="en-US" b="1" dirty="0"/>
              <a:t>Week3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94915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7CEDD53-53DE-44E5-A864-A216DB6C6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200" y="0"/>
            <a:ext cx="64008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399402-D745-440A-A478-19BCB7F2F543}"/>
              </a:ext>
            </a:extLst>
          </p:cNvPr>
          <p:cNvSpPr txBox="1"/>
          <p:nvPr/>
        </p:nvSpPr>
        <p:spPr>
          <a:xfrm>
            <a:off x="457200" y="1828800"/>
            <a:ext cx="2514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CFSv2 </a:t>
            </a:r>
          </a:p>
          <a:p>
            <a:pPr algn="ctr"/>
            <a:r>
              <a:rPr lang="en-US" b="1" dirty="0"/>
              <a:t>Cross Validation MAM</a:t>
            </a:r>
          </a:p>
          <a:p>
            <a:pPr algn="ctr"/>
            <a:r>
              <a:rPr lang="en-US" b="1" dirty="0"/>
              <a:t>1999-2008</a:t>
            </a:r>
          </a:p>
          <a:p>
            <a:pPr algn="ctr"/>
            <a:r>
              <a:rPr lang="en-US" b="1" dirty="0"/>
              <a:t>Anomaly</a:t>
            </a:r>
          </a:p>
          <a:p>
            <a:pPr algn="ctr"/>
            <a:r>
              <a:rPr lang="en-US" b="1" dirty="0"/>
              <a:t>Week4</a:t>
            </a:r>
          </a:p>
          <a:p>
            <a:pPr algn="ctr"/>
            <a:endParaRPr lang="en-US" b="1" dirty="0"/>
          </a:p>
          <a:p>
            <a:pPr algn="ctr"/>
            <a:endParaRPr lang="en-US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C7C80E-1D7E-4F83-8F53-03BB8CB61874}"/>
              </a:ext>
            </a:extLst>
          </p:cNvPr>
          <p:cNvSpPr txBox="1"/>
          <p:nvPr/>
        </p:nvSpPr>
        <p:spPr>
          <a:xfrm>
            <a:off x="4953000" y="10022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1999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E1572D-B065-455A-9DF0-AB29996354FB}"/>
              </a:ext>
            </a:extLst>
          </p:cNvPr>
          <p:cNvSpPr txBox="1"/>
          <p:nvPr/>
        </p:nvSpPr>
        <p:spPr>
          <a:xfrm>
            <a:off x="7772400" y="10022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E553A7-1061-4009-A36C-F83A1C4E3930}"/>
              </a:ext>
            </a:extLst>
          </p:cNvPr>
          <p:cNvSpPr txBox="1"/>
          <p:nvPr/>
        </p:nvSpPr>
        <p:spPr>
          <a:xfrm>
            <a:off x="4953000" y="2362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F08B76-C9EC-4676-ACE1-88A8181914DC}"/>
              </a:ext>
            </a:extLst>
          </p:cNvPr>
          <p:cNvSpPr txBox="1"/>
          <p:nvPr/>
        </p:nvSpPr>
        <p:spPr>
          <a:xfrm>
            <a:off x="7772400" y="23622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26D94BC-A914-4687-A43A-38290713A58E}"/>
              </a:ext>
            </a:extLst>
          </p:cNvPr>
          <p:cNvSpPr txBox="1"/>
          <p:nvPr/>
        </p:nvSpPr>
        <p:spPr>
          <a:xfrm>
            <a:off x="4986057" y="37454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1E4AAB-083B-43F4-902F-7454AD057397}"/>
              </a:ext>
            </a:extLst>
          </p:cNvPr>
          <p:cNvSpPr txBox="1"/>
          <p:nvPr/>
        </p:nvSpPr>
        <p:spPr>
          <a:xfrm>
            <a:off x="4953000" y="5105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CA6A52-CDF3-407E-92A3-DDF77F081E55}"/>
              </a:ext>
            </a:extLst>
          </p:cNvPr>
          <p:cNvSpPr txBox="1"/>
          <p:nvPr/>
        </p:nvSpPr>
        <p:spPr>
          <a:xfrm>
            <a:off x="7772400" y="5105400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6E884B-591C-4005-929A-B3B59993DB57}"/>
              </a:ext>
            </a:extLst>
          </p:cNvPr>
          <p:cNvSpPr txBox="1"/>
          <p:nvPr/>
        </p:nvSpPr>
        <p:spPr>
          <a:xfrm>
            <a:off x="4953000" y="64124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2007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397F7D1-7583-48A4-9524-9CDC60D8D354}"/>
              </a:ext>
            </a:extLst>
          </p:cNvPr>
          <p:cNvSpPr txBox="1"/>
          <p:nvPr/>
        </p:nvSpPr>
        <p:spPr>
          <a:xfrm>
            <a:off x="7772400" y="641246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2008</a:t>
            </a:r>
          </a:p>
        </p:txBody>
      </p:sp>
    </p:spTree>
    <p:extLst>
      <p:ext uri="{BB962C8B-B14F-4D97-AF65-F5344CB8AC3E}">
        <p14:creationId xmlns:p14="http://schemas.microsoft.com/office/powerpoint/2010/main" val="1481092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7558F53-FE65-4001-B9E9-B65ECB0D1E5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295400"/>
            <a:ext cx="4038600" cy="4235396"/>
          </a:xfrm>
          <a:prstGeom prst="rect">
            <a:avLst/>
          </a:prstGeom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AC0179CE-BAF3-477B-84ED-331F4D7F34A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295400"/>
            <a:ext cx="4038600" cy="423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029D549-3443-4811-BF44-BEB2C3A5A0C5}"/>
              </a:ext>
            </a:extLst>
          </p:cNvPr>
          <p:cNvSpPr txBox="1"/>
          <p:nvPr/>
        </p:nvSpPr>
        <p:spPr>
          <a:xfrm>
            <a:off x="1905000" y="381000"/>
            <a:ext cx="541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Forecast Skill   LSR3    MAM   1999-2010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AC679A-660E-425D-8416-4D32104F8AF3}"/>
              </a:ext>
            </a:extLst>
          </p:cNvPr>
          <p:cNvSpPr txBox="1"/>
          <p:nvPr/>
        </p:nvSpPr>
        <p:spPr>
          <a:xfrm>
            <a:off x="609599" y="914400"/>
            <a:ext cx="73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CFSv2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30D6154-82CA-49DB-BF95-5962C3EAF6AA}"/>
              </a:ext>
            </a:extLst>
          </p:cNvPr>
          <p:cNvSpPr txBox="1"/>
          <p:nvPr/>
        </p:nvSpPr>
        <p:spPr>
          <a:xfrm>
            <a:off x="7954458" y="916459"/>
            <a:ext cx="65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GEFS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8CE5DB1-7773-4392-BF0E-06188C70EE9F}"/>
              </a:ext>
            </a:extLst>
          </p:cNvPr>
          <p:cNvSpPr/>
          <p:nvPr/>
        </p:nvSpPr>
        <p:spPr>
          <a:xfrm>
            <a:off x="1794903" y="5715000"/>
            <a:ext cx="681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1°x1°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B73A9E7-2DBF-4AA9-8F63-4BD96B883A67}"/>
              </a:ext>
            </a:extLst>
          </p:cNvPr>
          <p:cNvSpPr/>
          <p:nvPr/>
        </p:nvSpPr>
        <p:spPr>
          <a:xfrm>
            <a:off x="6299067" y="5679831"/>
            <a:ext cx="10374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/>
              <a:t>0.5°x0.5°</a:t>
            </a:r>
          </a:p>
        </p:txBody>
      </p:sp>
    </p:spTree>
    <p:extLst>
      <p:ext uri="{BB962C8B-B14F-4D97-AF65-F5344CB8AC3E}">
        <p14:creationId xmlns:p14="http://schemas.microsoft.com/office/powerpoint/2010/main" val="32469280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FD9A95F7-59E0-4DD7-83C1-3BE1E1632FE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4754" y="1283732"/>
            <a:ext cx="4038600" cy="4219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C3B5737-20C9-46BF-ACB9-F7362189D55E}"/>
              </a:ext>
            </a:extLst>
          </p:cNvPr>
          <p:cNvSpPr txBox="1"/>
          <p:nvPr/>
        </p:nvSpPr>
        <p:spPr>
          <a:xfrm>
            <a:off x="1905000" y="381000"/>
            <a:ext cx="541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Forecast Skill   LSR3    MAM   1999-2010 </a:t>
            </a:r>
          </a:p>
          <a:p>
            <a:pPr algn="ctr"/>
            <a:r>
              <a:rPr lang="en-US" sz="2400" b="1" dirty="0"/>
              <a:t>5°x5°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B11A214-7ED1-4A32-AF30-9322207E1B5D}"/>
              </a:ext>
            </a:extLst>
          </p:cNvPr>
          <p:cNvSpPr txBox="1"/>
          <p:nvPr/>
        </p:nvSpPr>
        <p:spPr>
          <a:xfrm>
            <a:off x="609599" y="914400"/>
            <a:ext cx="735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CFSv2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53CA43-70AB-4C09-B37F-8134419E8236}"/>
              </a:ext>
            </a:extLst>
          </p:cNvPr>
          <p:cNvSpPr txBox="1"/>
          <p:nvPr/>
        </p:nvSpPr>
        <p:spPr>
          <a:xfrm>
            <a:off x="7954458" y="916459"/>
            <a:ext cx="656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GEFS</a:t>
            </a:r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36B1B445-D0A3-4555-BB24-1295163B98C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283733"/>
            <a:ext cx="4038600" cy="4050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2357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575</TotalTime>
  <Words>226</Words>
  <Application>Microsoft Office PowerPoint</Application>
  <PresentationFormat>On-screen Show (4:3)</PresentationFormat>
  <Paragraphs>93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Alima Diawara</dc:creator>
  <cp:lastModifiedBy>Alima Diawara</cp:lastModifiedBy>
  <cp:revision>34</cp:revision>
  <dcterms:created xsi:type="dcterms:W3CDTF">2018-07-13T14:36:32Z</dcterms:created>
  <dcterms:modified xsi:type="dcterms:W3CDTF">2019-01-18T18:56:29Z</dcterms:modified>
</cp:coreProperties>
</file>