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69F6-5720-421D-86D5-98E7B3D94E9E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0D31-63F4-4343-9E0D-386C16E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69F6-5720-421D-86D5-98E7B3D94E9E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0D31-63F4-4343-9E0D-386C16E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8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69F6-5720-421D-86D5-98E7B3D94E9E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0D31-63F4-4343-9E0D-386C16E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69F6-5720-421D-86D5-98E7B3D94E9E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0D31-63F4-4343-9E0D-386C16E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4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69F6-5720-421D-86D5-98E7B3D94E9E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0D31-63F4-4343-9E0D-386C16E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0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69F6-5720-421D-86D5-98E7B3D94E9E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0D31-63F4-4343-9E0D-386C16E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69F6-5720-421D-86D5-98E7B3D94E9E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0D31-63F4-4343-9E0D-386C16E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6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69F6-5720-421D-86D5-98E7B3D94E9E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0D31-63F4-4343-9E0D-386C16E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0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69F6-5720-421D-86D5-98E7B3D94E9E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0D31-63F4-4343-9E0D-386C16E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9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69F6-5720-421D-86D5-98E7B3D94E9E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0D31-63F4-4343-9E0D-386C16E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5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69F6-5720-421D-86D5-98E7B3D94E9E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0D31-63F4-4343-9E0D-386C16E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1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569F6-5720-421D-86D5-98E7B3D94E9E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F0D31-63F4-4343-9E0D-386C16E1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6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4409394" cy="3352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1079" y="1371600"/>
            <a:ext cx="25329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Hui Wang  </a:t>
            </a:r>
          </a:p>
          <a:p>
            <a:pPr algn="ctr"/>
            <a:r>
              <a:rPr lang="en-US" b="1" dirty="0" smtClean="0"/>
              <a:t>Experimental </a:t>
            </a:r>
            <a:r>
              <a:rPr lang="en-US" b="1" dirty="0"/>
              <a:t>Week-2 </a:t>
            </a:r>
            <a:endParaRPr lang="en-US" b="1" dirty="0" smtClean="0"/>
          </a:p>
          <a:p>
            <a:pPr algn="ctr"/>
            <a:r>
              <a:rPr lang="en-US" b="1" dirty="0" smtClean="0"/>
              <a:t>Severe </a:t>
            </a:r>
            <a:r>
              <a:rPr lang="en-US" b="1" dirty="0"/>
              <a:t>Weather Outlook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94015" y="1371600"/>
            <a:ext cx="2610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Alima</a:t>
            </a:r>
            <a:endParaRPr lang="en-US" b="1" dirty="0" smtClean="0"/>
          </a:p>
          <a:p>
            <a:pPr algn="ctr"/>
            <a:r>
              <a:rPr lang="en-US" b="1" dirty="0" smtClean="0"/>
              <a:t>Experimental Week-2</a:t>
            </a:r>
          </a:p>
          <a:p>
            <a:pPr algn="ctr"/>
            <a:r>
              <a:rPr lang="en-US" b="1" dirty="0" smtClean="0"/>
              <a:t>Severe </a:t>
            </a:r>
            <a:r>
              <a:rPr lang="en-US" b="1" dirty="0"/>
              <a:t>Weather Outlook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8792" y="428934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LSR3 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538771" y="2513663"/>
            <a:ext cx="1067994" cy="10956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" name="Rectangle 8"/>
          <p:cNvSpPr/>
          <p:nvPr/>
        </p:nvSpPr>
        <p:spPr>
          <a:xfrm>
            <a:off x="7848600" y="2513664"/>
            <a:ext cx="1067994" cy="10956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" name="Rectangle 10"/>
          <p:cNvSpPr/>
          <p:nvPr/>
        </p:nvSpPr>
        <p:spPr>
          <a:xfrm>
            <a:off x="6538771" y="3952445"/>
            <a:ext cx="1067994" cy="10956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          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7848600" y="3926187"/>
            <a:ext cx="1067994" cy="10956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" name="Rectangle 12"/>
          <p:cNvSpPr/>
          <p:nvPr/>
        </p:nvSpPr>
        <p:spPr>
          <a:xfrm>
            <a:off x="6571505" y="5381361"/>
            <a:ext cx="1067994" cy="10956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        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7886163" y="5381361"/>
            <a:ext cx="1067994" cy="10956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0" name="TextBox 9"/>
          <p:cNvSpPr txBox="1"/>
          <p:nvPr/>
        </p:nvSpPr>
        <p:spPr>
          <a:xfrm>
            <a:off x="6890639" y="2221468"/>
            <a:ext cx="1560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Above Normal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4724400" y="2294930"/>
            <a:ext cx="4343400" cy="44106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52384" y="3633087"/>
            <a:ext cx="1396016" cy="1599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010400" y="362175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Near Normal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991859" y="5048084"/>
            <a:ext cx="1548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Below Normal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96666" y="320950"/>
            <a:ext cx="6136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Experimental Week-2 Severe Weather Outlook</a:t>
            </a:r>
            <a:endParaRPr lang="en-US" sz="2400" b="1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0" y="5757446"/>
            <a:ext cx="605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GEFS</a:t>
            </a:r>
            <a:endParaRPr lang="en-US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100275" y="5757446"/>
            <a:ext cx="683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CFSv2</a:t>
            </a:r>
            <a:endParaRPr lang="en-US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0" y="4343400"/>
            <a:ext cx="605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GEFS</a:t>
            </a:r>
            <a:endParaRPr lang="en-US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100275" y="4343400"/>
            <a:ext cx="683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CFSv2</a:t>
            </a:r>
            <a:endParaRPr lang="en-US" sz="1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0" y="2895600"/>
            <a:ext cx="605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GEFS</a:t>
            </a:r>
            <a:endParaRPr lang="en-US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100275" y="2895600"/>
            <a:ext cx="683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CFSv2</a:t>
            </a:r>
            <a:endParaRPr lang="en-US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-2216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31Jan2019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449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2</cp:revision>
  <dcterms:created xsi:type="dcterms:W3CDTF">2019-01-31T15:30:22Z</dcterms:created>
  <dcterms:modified xsi:type="dcterms:W3CDTF">2019-01-31T15:31:33Z</dcterms:modified>
</cp:coreProperties>
</file>