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1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C5667A-9654-40D5-BA5B-9C5BA5FE9592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F13C7E-EA76-4BD0-9DD3-7024706BA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958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94B5450-7904-44E1-9392-41D161FA8EF3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B105-9B79-4202-829E-B33F4AE590DB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85E8F-2AE4-4988-8391-F75EE9854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72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13A0-7FD9-42D7-AA2F-A4AC0B96602B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08D6-DCCB-4E36-A4D2-F03DB900C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0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D833-5F35-489B-B0DD-61D347942225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89C84-8B1F-4B85-AB50-9B80F766E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7A9B-CDCE-4E73-9756-B26370A97F22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F0F08-1F35-4802-A999-3AD580A5F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34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0F9A-BE8A-4D0D-A59B-EDB046ACB88B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D2549-F7AF-4EE1-BBFA-F0D2C8780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2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D03D-1420-4164-990A-DF66FB24551F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8F2E9-8D00-42D7-BECB-E67D84795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86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861E-654C-44DF-86CF-5AAABCD8B674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DED5-4E02-4868-A5D9-EFDDDB144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500C-1DA6-4FBC-9F94-0F014BB748BC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F189E-5821-4373-85AD-04D31F72C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09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538C-5D99-481D-9B87-DE5991BA59B1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7DDEB-0143-4253-8EAD-739693FFD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81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E19D-6E24-44AE-9570-8DB6F13B536D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9D175-D468-400D-9733-BFF95E60E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52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ABCE-C696-46D7-8F4E-F140BB71CE95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1C2C0-E5C9-4829-B316-5EBEEBCFA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03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7A0E20-3EE6-4593-9236-F222E80BE021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A6F4F18-C0F7-4B1C-B7E4-F01B340951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0" y="0"/>
            <a:ext cx="2057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/>
              <a:t>Update </a:t>
            </a:r>
          </a:p>
          <a:p>
            <a:pPr eaLnBrk="1" hangingPunct="1"/>
            <a:r>
              <a:rPr lang="en-US" altLang="en-US" sz="2800" b="1"/>
              <a:t>18Jan2019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838200"/>
            <a:ext cx="9144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7-day mean forecast SCP vs. LSR3  Lead time: day 1 to day 8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Correction of Forecast Skill SCP LSR3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 - Week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 - week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Doing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Week-2 LSR3 Forecast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16 –member ensemble </a:t>
            </a:r>
            <a:r>
              <a:rPr lang="en-US" sz="2000" smtClean="0">
                <a:latin typeface="+mn-lt"/>
              </a:rPr>
              <a:t>mean CFSv2-45day</a:t>
            </a:r>
            <a:endParaRPr lang="en-US" sz="2000" dirty="0" smtClean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Content Placeholder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92213"/>
            <a:ext cx="4733925" cy="5437187"/>
          </a:xfrm>
        </p:spPr>
      </p:pic>
      <p:sp>
        <p:nvSpPr>
          <p:cNvPr id="4108" name="Rectangle 17"/>
          <p:cNvSpPr>
            <a:spLocks noChangeArrowheads="1"/>
          </p:cNvSpPr>
          <p:nvPr/>
        </p:nvSpPr>
        <p:spPr bwMode="auto">
          <a:xfrm>
            <a:off x="1881188" y="415925"/>
            <a:ext cx="5705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7-day mean forecast SCP vs. LSR3  Lead time: day 1 to day 8</a:t>
            </a:r>
          </a:p>
        </p:txBody>
      </p:sp>
      <p:pic>
        <p:nvPicPr>
          <p:cNvPr id="4110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30" y="1066800"/>
            <a:ext cx="447037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295400"/>
            <a:ext cx="4038600" cy="4235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905000" y="3810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b="1"/>
              <a:t>Forecast Skill   LSR3    MAM   1999-2010 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609600" y="914400"/>
            <a:ext cx="735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/>
              <a:t>CFSv2</a:t>
            </a:r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7954963" y="915988"/>
            <a:ext cx="655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/>
              <a:t>GEFS</a:t>
            </a: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1905000" y="5678487"/>
            <a:ext cx="68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b="1" dirty="0"/>
              <a:t>1°x1°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6299200" y="5680075"/>
            <a:ext cx="1036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0.5°x0.5°</a:t>
            </a:r>
          </a:p>
        </p:txBody>
      </p:sp>
      <p:pic>
        <p:nvPicPr>
          <p:cNvPr id="6158" name="Picture 1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85875"/>
            <a:ext cx="40386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4388" y="1284288"/>
            <a:ext cx="4038600" cy="4217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1905000" y="381000"/>
            <a:ext cx="541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b="1"/>
              <a:t>Forecast Skill   LSR3    MAM   1999-2010 </a:t>
            </a:r>
          </a:p>
          <a:p>
            <a:pPr algn="ctr" eaLnBrk="1" hangingPunct="1"/>
            <a:r>
              <a:rPr lang="en-US" altLang="en-US" sz="2400" b="1"/>
              <a:t>5°x5°</a:t>
            </a:r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609600" y="914400"/>
            <a:ext cx="735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/>
              <a:t>CFSv2</a:t>
            </a: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7954963" y="915988"/>
            <a:ext cx="655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/>
              <a:t>GEFS</a:t>
            </a:r>
          </a:p>
        </p:txBody>
      </p:sp>
      <p:pic>
        <p:nvPicPr>
          <p:cNvPr id="717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1"/>
            <a:ext cx="40386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77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Courier New</vt:lpstr>
      <vt:lpstr>Agency FB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48</cp:revision>
  <dcterms:created xsi:type="dcterms:W3CDTF">2018-07-13T14:36:32Z</dcterms:created>
  <dcterms:modified xsi:type="dcterms:W3CDTF">2019-03-05T18:53:59Z</dcterms:modified>
</cp:coreProperties>
</file>