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C5667A-9654-40D5-BA5B-9C5BA5FE9592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F13C7E-EA76-4BD0-9DD3-7024706BA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958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B105-9B79-4202-829E-B33F4AE590DB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85E8F-2AE4-4988-8391-F75EE9854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72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3A0-7FD9-42D7-AA2F-A4AC0B96602B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08D6-DCCB-4E36-A4D2-F03DB900C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0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D833-5F35-489B-B0DD-61D347942225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9C84-8B1F-4B85-AB50-9B80F766E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7A9B-CDCE-4E73-9756-B26370A97F22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F0F08-1F35-4802-A999-3AD580A5F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4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0F9A-BE8A-4D0D-A59B-EDB046ACB88B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D2549-F7AF-4EE1-BBFA-F0D2C8780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D03D-1420-4164-990A-DF66FB24551F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F2E9-8D00-42D7-BECB-E67D84795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6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861E-654C-44DF-86CF-5AAABCD8B674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DED5-4E02-4868-A5D9-EFDDDB14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500C-1DA6-4FBC-9F94-0F014BB748BC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F189E-5821-4373-85AD-04D31F72C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09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538C-5D99-481D-9B87-DE5991BA59B1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7DDEB-0143-4253-8EAD-739693FFD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1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E19D-6E24-44AE-9570-8DB6F13B536D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9D175-D468-400D-9733-BFF95E60E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52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ABCE-C696-46D7-8F4E-F140BB71CE95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1C2C0-E5C9-4829-B316-5EBEEBCFA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0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A0E20-3EE6-4593-9236-F222E80BE021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A6F4F18-C0F7-4B1C-B7E4-F01B34095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0"/>
            <a:ext cx="2057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Update </a:t>
            </a:r>
          </a:p>
          <a:p>
            <a:pPr eaLnBrk="1" hangingPunct="1"/>
            <a:r>
              <a:rPr lang="en-US" altLang="en-US" sz="2800" b="1" dirty="0" smtClean="0"/>
              <a:t>15MAR2019</a:t>
            </a:r>
            <a:endParaRPr lang="en-US" alt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252478"/>
            <a:ext cx="9144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Week-2 LSR3 Forecast 16-member  ensemble mean using CFSv2-45day as predictor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 - Initial Condition= 03/13/2019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 - Period predicted = 03/20-26/2019</a:t>
            </a:r>
            <a:endParaRPr lang="en-US" sz="2000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Doing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Continue to extend from March 01 to now</a:t>
            </a:r>
            <a:endParaRPr lang="en-US" sz="2000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ma.diawara\Pictures\FCST_SCPgefs_LSR3.20190313.Week2.80-ensm.F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229"/>
            <a:ext cx="9144000" cy="68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3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lima.diawara\Pictures\FCST_SCPgefs_LSR3.20190313.Week2.80-ensm.FM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229"/>
            <a:ext cx="9144000" cy="68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476" y="2438400"/>
            <a:ext cx="477715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28575" y="727034"/>
            <a:ext cx="30588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Week 2 LSR3 Forecast 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32-member ensemble mean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ICs: 03/12-13/2019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Valid: 03/20/2019-03/26/2019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3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46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52</cp:revision>
  <dcterms:created xsi:type="dcterms:W3CDTF">2018-07-13T14:36:32Z</dcterms:created>
  <dcterms:modified xsi:type="dcterms:W3CDTF">2019-03-15T15:05:19Z</dcterms:modified>
</cp:coreProperties>
</file>