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74B8-530B-4081-A0D9-6A6FA28CC96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67294"/>
            <a:ext cx="80010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(8/13/2019)</a:t>
            </a:r>
          </a:p>
          <a:p>
            <a:endParaRPr lang="en-US" sz="1200" dirty="0"/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Case study</a:t>
            </a:r>
            <a:r>
              <a:rPr lang="en-US" sz="2400" dirty="0"/>
              <a:t>: May 20, 2019 severe weather outbreak in OK and </a:t>
            </a:r>
            <a:r>
              <a:rPr lang="en-US" sz="2400" dirty="0" smtClean="0"/>
              <a:t>TX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Due to very active severe weather during the second half of May, </a:t>
            </a:r>
            <a:r>
              <a:rPr lang="en-US" sz="2400" dirty="0" smtClean="0"/>
              <a:t>weekly severe weather is not dominated by the May 20 event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Verification of the week-2 severe weather forecasts for the 7-day periods </a:t>
            </a:r>
            <a:r>
              <a:rPr lang="en-US" sz="2400" dirty="0" smtClean="0"/>
              <a:t>that include the May </a:t>
            </a:r>
            <a:r>
              <a:rPr lang="en-US" sz="2400" dirty="0" smtClean="0"/>
              <a:t>20 outbreak</a:t>
            </a:r>
            <a:endParaRPr lang="en-US" sz="2400" dirty="0"/>
          </a:p>
          <a:p>
            <a:pPr>
              <a:spcAft>
                <a:spcPts val="18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9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04" y="0"/>
            <a:ext cx="7324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6477000" cy="51339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228600"/>
            <a:ext cx="55435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2" b="12500"/>
          <a:stretch/>
        </p:blipFill>
        <p:spPr>
          <a:xfrm>
            <a:off x="1371600" y="152400"/>
            <a:ext cx="6477000" cy="65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54640" y="2514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Long lead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495300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Short lead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28</cp:revision>
  <dcterms:created xsi:type="dcterms:W3CDTF">2019-06-08T22:37:48Z</dcterms:created>
  <dcterms:modified xsi:type="dcterms:W3CDTF">2019-08-13T11:37:20Z</dcterms:modified>
</cp:coreProperties>
</file>