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April 2018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</a:t>
            </a:r>
            <a:r>
              <a:rPr lang="en-US" dirty="0"/>
              <a:t>This work was supported by NOAA CPO Climate Variability and Predictability Program.  </a:t>
            </a:r>
            <a:r>
              <a:rPr lang="en-US" dirty="0" smtClean="0"/>
              <a:t>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Use Climate Forecast System </a:t>
            </a:r>
            <a:r>
              <a:rPr lang="en-US" sz="2400" dirty="0" smtClean="0"/>
              <a:t>(CFS) coupled model </a:t>
            </a:r>
            <a:r>
              <a:rPr lang="en-US" sz="2400" dirty="0"/>
              <a:t>initialized with </a:t>
            </a:r>
            <a:r>
              <a:rPr lang="en-US" sz="2400" dirty="0" smtClean="0"/>
              <a:t>CPC Sea Ice Initialization System (CSIS) </a:t>
            </a:r>
            <a:r>
              <a:rPr lang="en-US" sz="2400" dirty="0"/>
              <a:t>initial sea </a:t>
            </a:r>
            <a:r>
              <a:rPr lang="en-US" sz="2400" dirty="0" smtClean="0"/>
              <a:t>ice </a:t>
            </a:r>
            <a:r>
              <a:rPr lang="en-US" sz="2400" dirty="0"/>
              <a:t>conditions (20 initializations: April 21-25, </a:t>
            </a:r>
            <a:r>
              <a:rPr lang="en-US" sz="2400" dirty="0" smtClean="0"/>
              <a:t>2018). </a:t>
            </a:r>
            <a:endParaRPr lang="en-US" sz="2400" dirty="0"/>
          </a:p>
          <a:p>
            <a:r>
              <a:rPr lang="en-US" sz="2400" dirty="0" smtClean="0"/>
              <a:t>Correct biases using 2006-2016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First ice melt day prediction difference from previous month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122" r="8780" b="3187"/>
          <a:stretch/>
        </p:blipFill>
        <p:spPr bwMode="auto">
          <a:xfrm>
            <a:off x="228600" y="68093"/>
            <a:ext cx="8638162" cy="677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2018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439008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2018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4.50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657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2018 sea ice extent minimum is forecasted to be below last year’s value but above the record minimum set in 2012.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35194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1"/>
          <a:stretch/>
        </p:blipFill>
        <p:spPr bwMode="auto">
          <a:xfrm>
            <a:off x="0" y="-1"/>
            <a:ext cx="7823587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2"/>
          <a:stretch/>
        </p:blipFill>
        <p:spPr bwMode="auto">
          <a:xfrm>
            <a:off x="1" y="0"/>
            <a:ext cx="7937769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3"/>
          <a:stretch/>
        </p:blipFill>
        <p:spPr bwMode="auto">
          <a:xfrm>
            <a:off x="2" y="0"/>
            <a:ext cx="7928042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6" r="8780" b="18155"/>
          <a:stretch/>
        </p:blipFill>
        <p:spPr bwMode="auto">
          <a:xfrm>
            <a:off x="-8106" y="152400"/>
            <a:ext cx="9144000" cy="487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9556" b="5659"/>
          <a:stretch/>
        </p:blipFill>
        <p:spPr bwMode="auto">
          <a:xfrm>
            <a:off x="381000" y="1"/>
            <a:ext cx="8453336" cy="66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285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April 2018 Experimental Sea Ice Outlook Climate Prediction Center, NCEP/NWS/NOAA  </vt:lpstr>
      <vt:lpstr>Procedure</vt:lpstr>
      <vt:lpstr>PowerPoint Presentation</vt:lpstr>
      <vt:lpstr>September 2018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219</cp:revision>
  <dcterms:created xsi:type="dcterms:W3CDTF">2015-03-12T16:52:11Z</dcterms:created>
  <dcterms:modified xsi:type="dcterms:W3CDTF">2018-05-01T17:17:14Z</dcterms:modified>
</cp:coreProperties>
</file>