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46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May </a:t>
            </a:r>
            <a:r>
              <a:rPr lang="en-US" sz="4000" b="1" dirty="0" smtClean="0"/>
              <a:t>2018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</a:t>
            </a:r>
            <a:r>
              <a:rPr lang="en-US" dirty="0"/>
              <a:t>This work was supported by NOAA CPO Climate Variability and Predictability Program.  </a:t>
            </a:r>
            <a:r>
              <a:rPr lang="en-US" dirty="0" smtClean="0"/>
              <a:t>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Use Climate Forecast System </a:t>
            </a:r>
            <a:r>
              <a:rPr lang="en-US" sz="2400" dirty="0" smtClean="0"/>
              <a:t>(CFS) coupled model </a:t>
            </a:r>
            <a:r>
              <a:rPr lang="en-US" sz="2400" dirty="0"/>
              <a:t>initialized with </a:t>
            </a:r>
            <a:r>
              <a:rPr lang="en-US" sz="2400" dirty="0" smtClean="0"/>
              <a:t>CPC Sea Ice Initialization System (CSIS) </a:t>
            </a:r>
            <a:r>
              <a:rPr lang="en-US" sz="2400" dirty="0"/>
              <a:t>initial sea </a:t>
            </a:r>
            <a:r>
              <a:rPr lang="en-US" sz="2400" dirty="0" smtClean="0"/>
              <a:t>ice </a:t>
            </a:r>
            <a:r>
              <a:rPr lang="en-US" sz="2400" dirty="0"/>
              <a:t>conditions (20 initializations: </a:t>
            </a:r>
            <a:r>
              <a:rPr lang="en-US" sz="2400" dirty="0" smtClean="0"/>
              <a:t>May </a:t>
            </a:r>
            <a:r>
              <a:rPr lang="en-US" sz="2400" dirty="0"/>
              <a:t>21-25, </a:t>
            </a:r>
            <a:r>
              <a:rPr lang="en-US" sz="2400" dirty="0" smtClean="0"/>
              <a:t>2018). </a:t>
            </a:r>
            <a:endParaRPr lang="en-US" sz="2400" dirty="0"/>
          </a:p>
          <a:p>
            <a:r>
              <a:rPr lang="en-US" sz="2400" dirty="0" smtClean="0"/>
              <a:t>Correct biases using 2006-2016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First ice melt day prediction difference from previous month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2" b="5238"/>
          <a:stretch/>
        </p:blipFill>
        <p:spPr bwMode="auto">
          <a:xfrm>
            <a:off x="0" y="0"/>
            <a:ext cx="8229600" cy="621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2018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7060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2018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4.63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657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2018 sea ice extent minimum is forecasted to be below last year’s value but above the record minimum set in 2012.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83165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5" b="1878"/>
          <a:stretch/>
        </p:blipFill>
        <p:spPr bwMode="auto">
          <a:xfrm>
            <a:off x="1" y="1"/>
            <a:ext cx="786538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5" b="3874"/>
          <a:stretch/>
        </p:blipFill>
        <p:spPr bwMode="auto">
          <a:xfrm>
            <a:off x="2" y="2"/>
            <a:ext cx="7818894" cy="67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5" b="1878"/>
          <a:stretch/>
        </p:blipFill>
        <p:spPr bwMode="auto">
          <a:xfrm>
            <a:off x="2" y="1"/>
            <a:ext cx="781889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2853" r="11872" b="17682"/>
          <a:stretch/>
        </p:blipFill>
        <p:spPr bwMode="auto">
          <a:xfrm>
            <a:off x="685799" y="304800"/>
            <a:ext cx="75578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1213" r="14482" b="8793"/>
          <a:stretch/>
        </p:blipFill>
        <p:spPr bwMode="auto">
          <a:xfrm>
            <a:off x="1082298" y="762000"/>
            <a:ext cx="7162800" cy="53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287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May 2018 Experimental Sea Ice Outlook Climate Prediction Center, NCEP/NWS/NOAA  </vt:lpstr>
      <vt:lpstr>Procedure</vt:lpstr>
      <vt:lpstr>PowerPoint Presentation</vt:lpstr>
      <vt:lpstr>September 2018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223</cp:revision>
  <dcterms:created xsi:type="dcterms:W3CDTF">2015-03-12T16:52:11Z</dcterms:created>
  <dcterms:modified xsi:type="dcterms:W3CDTF">2018-05-29T14:42:06Z</dcterms:modified>
</cp:coreProperties>
</file>