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7" r:id="rId3"/>
    <p:sldId id="283" r:id="rId4"/>
    <p:sldId id="259" r:id="rId5"/>
    <p:sldId id="260" r:id="rId6"/>
    <p:sldId id="284" r:id="rId7"/>
    <p:sldId id="285" r:id="rId8"/>
    <p:sldId id="332" r:id="rId9"/>
    <p:sldId id="286" r:id="rId10"/>
    <p:sldId id="287" r:id="rId11"/>
    <p:sldId id="288" r:id="rId12"/>
    <p:sldId id="289" r:id="rId13"/>
    <p:sldId id="333" r:id="rId14"/>
    <p:sldId id="290" r:id="rId15"/>
    <p:sldId id="291" r:id="rId16"/>
    <p:sldId id="309" r:id="rId17"/>
    <p:sldId id="308" r:id="rId18"/>
    <p:sldId id="310" r:id="rId19"/>
    <p:sldId id="311" r:id="rId20"/>
    <p:sldId id="312" r:id="rId21"/>
    <p:sldId id="313" r:id="rId22"/>
    <p:sldId id="314" r:id="rId23"/>
    <p:sldId id="292" r:id="rId24"/>
    <p:sldId id="293" r:id="rId25"/>
    <p:sldId id="326" r:id="rId26"/>
    <p:sldId id="294" r:id="rId27"/>
    <p:sldId id="295" r:id="rId28"/>
    <p:sldId id="296" r:id="rId29"/>
    <p:sldId id="297" r:id="rId30"/>
    <p:sldId id="298" r:id="rId31"/>
    <p:sldId id="301" r:id="rId32"/>
    <p:sldId id="304" r:id="rId33"/>
    <p:sldId id="305" r:id="rId34"/>
    <p:sldId id="315" r:id="rId35"/>
    <p:sldId id="299" r:id="rId36"/>
    <p:sldId id="300" r:id="rId37"/>
    <p:sldId id="302" r:id="rId38"/>
    <p:sldId id="303" r:id="rId39"/>
    <p:sldId id="307" r:id="rId40"/>
    <p:sldId id="306" r:id="rId41"/>
    <p:sldId id="282" r:id="rId42"/>
    <p:sldId id="262" r:id="rId43"/>
    <p:sldId id="261" r:id="rId44"/>
    <p:sldId id="263" r:id="rId45"/>
    <p:sldId id="265" r:id="rId46"/>
    <p:sldId id="264" r:id="rId47"/>
    <p:sldId id="266" r:id="rId48"/>
    <p:sldId id="267" r:id="rId49"/>
    <p:sldId id="272" r:id="rId50"/>
    <p:sldId id="273" r:id="rId51"/>
    <p:sldId id="274" r:id="rId52"/>
    <p:sldId id="277" r:id="rId53"/>
    <p:sldId id="278" r:id="rId54"/>
    <p:sldId id="279" r:id="rId55"/>
    <p:sldId id="280" r:id="rId56"/>
    <p:sldId id="27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91A7-F592-4529-B433-0C6939B1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0A07D-0D91-4934-9A56-7AF98CF5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635A-1A90-4D71-A96D-40840B6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C459E-DCCC-43FA-A177-417BC9C8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96ADA-44DC-44BA-9DE2-DCB0DB9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3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8AD-9F6D-40DE-AD30-EF199CA3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0201-047C-4250-87D3-49259D65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607C-9084-4A31-B010-9F069004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E03C-A474-4CE0-9FAB-3F0217A1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A002-D6EC-47DB-8794-09F0F574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5C74D-8500-491A-A1B9-2AD4465BD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9E27C-F4B6-434F-9A45-478955DD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7E84-9432-448D-8021-5FC0C5BE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6667-F530-4632-B3E0-7BF7BCFC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B8DC-2188-4914-A395-55CCDD87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3D94-0B39-4552-BF71-D4E8E7D5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BFC4-747C-4C9A-B0E2-69F0DB3F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882-6E98-410C-B4C0-575210FC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B0E2-999E-4126-A888-CF1F5B16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0115-B7E7-4B8D-AC69-39DE0AB6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B1CB-7D92-4A1A-8A49-50746DDD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08243-0B3B-4D98-8911-7063CF0C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ED82-E046-43AC-A829-94DB3D07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3805-6A4E-4AA4-9B8B-DFC86061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38C3-1EAE-481A-BA33-DCB21B2C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8E98-3ECA-4E7E-BB9B-754B373D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FA2C-A532-4B98-A7FB-B15927A17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5D6C-2EA6-44C0-B27C-D4B309DB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621EB-85C9-495E-A420-FA73C20B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CBF90-830A-40C5-A596-862FDCD2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0C355-A7EA-4B2B-B825-E2FE45A5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BE3D-AFD7-4EDD-B5FB-96CAD53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A62E-26C4-4B09-A957-ECD5C843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9E94C-B4B0-4AC0-90EC-51D4881D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F070F-FFC8-4B27-BC8B-AC685641B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D65A3-9743-4A6D-A226-515FA0CC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9068D-9335-49A4-8FB7-5C0F5DE0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1C1B1-3055-4493-A31E-A06E7476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3A6B5-FA0F-445E-A692-82468778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1FDD-C89C-49DE-B37D-ECC40CDE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B3F9C-5CF3-4B29-82B0-83F6928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2DE54-DD46-4D64-8E38-BCD865A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A284C-D81E-4F2A-BDC3-9414016A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5DF33-0916-483E-93C3-9277EA9F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EE24D-8EC7-4CAE-B2DC-6A4AC19F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2C726-7D1F-46E7-B9D0-152F83CF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9E7E-5128-4B80-BF60-34590644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73CA-109D-4B88-8AA9-4F95D312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C3050-A2B3-47BA-8FA8-072C51EA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27F6-EC4C-4E71-A169-C161CE1E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56DDE-892D-49C7-B76F-E11CFD8D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C6934-6924-4629-9CA5-F2A0C85C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58E8-388C-4051-8CCA-73E822E2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21BFF-F4E8-4DED-AB9F-851F30071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AEEF2-C7CD-4281-B198-40B62AFE1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695C0-346E-4398-A5F1-652D9418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1DB3-3EEC-490B-B888-5794A6C8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3A8B0-7CBB-4880-921D-04B88FAE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1B76F-9BC9-4CF4-AD91-F2195AF8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B81-7550-4C61-8AD8-A572B143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1629-AA4B-4FAE-AAEF-87B5E8CB3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CCDC-8BCE-4088-8336-74B94A15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AED9-285D-482C-861E-813E65B6B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5F37E-1AA0-4AAF-8EDA-405E2402FDE4}"/>
              </a:ext>
            </a:extLst>
          </p:cNvPr>
          <p:cNvSpPr txBox="1"/>
          <p:nvPr/>
        </p:nvSpPr>
        <p:spPr>
          <a:xfrm>
            <a:off x="665259" y="1188719"/>
            <a:ext cx="10861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TRAINING SESSION </a:t>
            </a:r>
          </a:p>
          <a:p>
            <a:pPr algn="ctr"/>
            <a:r>
              <a:rPr lang="en-US" sz="4000" dirty="0"/>
              <a:t>ON</a:t>
            </a:r>
          </a:p>
          <a:p>
            <a:pPr algn="ctr"/>
            <a:r>
              <a:rPr lang="en-US" sz="4000" dirty="0"/>
              <a:t>USING THE </a:t>
            </a:r>
          </a:p>
          <a:p>
            <a:pPr algn="ctr"/>
            <a:r>
              <a:rPr lang="en-US" sz="4000" dirty="0"/>
              <a:t>IRI CLIMATE PREDICTABILITY TOOL (CPT)</a:t>
            </a:r>
          </a:p>
          <a:p>
            <a:pPr algn="ctr"/>
            <a:r>
              <a:rPr lang="en-US" sz="4000" dirty="0"/>
              <a:t>FOR</a:t>
            </a:r>
          </a:p>
          <a:p>
            <a:pPr algn="ctr"/>
            <a:r>
              <a:rPr lang="en-US" sz="4000" dirty="0"/>
              <a:t>CANNONICAL CORRELATION ANALYSIS (CCA)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701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DFA59-EC92-4439-B56A-B08161D2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6B373-EA8E-4EBC-ACE1-813BC55C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13CEED-3D71-48E2-9683-8A65D9091DE7}"/>
              </a:ext>
            </a:extLst>
          </p:cNvPr>
          <p:cNvCxnSpPr/>
          <p:nvPr/>
        </p:nvCxnSpPr>
        <p:spPr>
          <a:xfrm flipH="1" flipV="1">
            <a:off x="2907587" y="1202076"/>
            <a:ext cx="1078786" cy="338019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B99DB0-CC48-4490-AEBA-1685CE6D766B}"/>
              </a:ext>
            </a:extLst>
          </p:cNvPr>
          <p:cNvSpPr txBox="1"/>
          <p:nvPr/>
        </p:nvSpPr>
        <p:spPr>
          <a:xfrm>
            <a:off x="2517169" y="4767209"/>
            <a:ext cx="7093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ALL THE INPUT DATA HAS BEEN SELECTED</a:t>
            </a:r>
          </a:p>
          <a:p>
            <a:r>
              <a:rPr lang="en-US" dirty="0"/>
              <a:t>SELECT “ACTIONS CALCULATE CROSS-VALIDATED” OPTION TO INVOKE CCA</a:t>
            </a:r>
          </a:p>
          <a:p>
            <a:r>
              <a:rPr lang="en-US" dirty="0"/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81650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009D8-3DDE-4EAD-87FE-FBB71789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3C8172-425D-4641-A5A1-E26C20DE9CA4}"/>
              </a:ext>
            </a:extLst>
          </p:cNvPr>
          <p:cNvSpPr txBox="1"/>
          <p:nvPr/>
        </p:nvSpPr>
        <p:spPr>
          <a:xfrm>
            <a:off x="2671281" y="1726059"/>
            <a:ext cx="67021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VIEW &amp; EXPLORE RESULTS</a:t>
            </a:r>
          </a:p>
          <a:p>
            <a:endParaRPr lang="en-US" sz="4800" dirty="0"/>
          </a:p>
          <a:p>
            <a:r>
              <a:rPr lang="en-US" sz="4800" dirty="0"/>
              <a:t>             </a:t>
            </a:r>
            <a:r>
              <a:rPr lang="en-US" sz="4000" dirty="0"/>
              <a:t>SKILL MAPS</a:t>
            </a:r>
          </a:p>
        </p:txBody>
      </p:sp>
    </p:spTree>
    <p:extLst>
      <p:ext uri="{BB962C8B-B14F-4D97-AF65-F5344CB8AC3E}">
        <p14:creationId xmlns:p14="http://schemas.microsoft.com/office/powerpoint/2010/main" val="74056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F82D7-79F8-489E-89DA-F4AEB25F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1CE2B1-5904-4FC8-BC93-3260F1AF70AE}"/>
              </a:ext>
            </a:extLst>
          </p:cNvPr>
          <p:cNvCxnSpPr>
            <a:cxnSpLocks/>
          </p:cNvCxnSpPr>
          <p:nvPr/>
        </p:nvCxnSpPr>
        <p:spPr>
          <a:xfrm flipH="1" flipV="1">
            <a:off x="5691883" y="965773"/>
            <a:ext cx="2095928" cy="3380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2CC4B0-66C3-4299-B8F9-C30F0A3EF2EF}"/>
              </a:ext>
            </a:extLst>
          </p:cNvPr>
          <p:cNvSpPr txBox="1"/>
          <p:nvPr/>
        </p:nvSpPr>
        <p:spPr>
          <a:xfrm flipH="1">
            <a:off x="5994455" y="4551451"/>
            <a:ext cx="489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THIS OPTION TO VIEW SKILL MAPS</a:t>
            </a:r>
          </a:p>
        </p:txBody>
      </p:sp>
    </p:spTree>
    <p:extLst>
      <p:ext uri="{BB962C8B-B14F-4D97-AF65-F5344CB8AC3E}">
        <p14:creationId xmlns:p14="http://schemas.microsoft.com/office/powerpoint/2010/main" val="104855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18897-F7FD-4B9C-B6B1-2168C43E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9C7B-A91F-442C-A698-61CF8B1E157B}"/>
              </a:ext>
            </a:extLst>
          </p:cNvPr>
          <p:cNvSpPr txBox="1"/>
          <p:nvPr/>
        </p:nvSpPr>
        <p:spPr>
          <a:xfrm>
            <a:off x="3657768" y="2598003"/>
            <a:ext cx="4876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SAVING THE PLOTS</a:t>
            </a:r>
          </a:p>
        </p:txBody>
      </p:sp>
    </p:spTree>
    <p:extLst>
      <p:ext uri="{BB962C8B-B14F-4D97-AF65-F5344CB8AC3E}">
        <p14:creationId xmlns:p14="http://schemas.microsoft.com/office/powerpoint/2010/main" val="176780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FDC08-4817-423E-84C2-F835F04D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E58293-72C0-42F0-AD0C-75B14BBA4D1E}"/>
              </a:ext>
            </a:extLst>
          </p:cNvPr>
          <p:cNvCxnSpPr/>
          <p:nvPr/>
        </p:nvCxnSpPr>
        <p:spPr>
          <a:xfrm flipV="1">
            <a:off x="3595955" y="3883631"/>
            <a:ext cx="1797978" cy="10993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162E6D-392B-44E5-BDCE-AE5C5372D16D}"/>
              </a:ext>
            </a:extLst>
          </p:cNvPr>
          <p:cNvSpPr txBox="1"/>
          <p:nvPr/>
        </p:nvSpPr>
        <p:spPr>
          <a:xfrm>
            <a:off x="2568539" y="5280917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AND</a:t>
            </a:r>
          </a:p>
          <a:p>
            <a:r>
              <a:rPr lang="en-US" dirty="0"/>
              <a:t>MAKE SELECTION</a:t>
            </a:r>
          </a:p>
        </p:txBody>
      </p:sp>
    </p:spTree>
    <p:extLst>
      <p:ext uri="{BB962C8B-B14F-4D97-AF65-F5344CB8AC3E}">
        <p14:creationId xmlns:p14="http://schemas.microsoft.com/office/powerpoint/2010/main" val="275917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AFD5B-A9AA-43A7-85B1-431F1085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93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1E14C6-8EC2-4E98-B458-30240E3AD191}"/>
              </a:ext>
            </a:extLst>
          </p:cNvPr>
          <p:cNvCxnSpPr/>
          <p:nvPr/>
        </p:nvCxnSpPr>
        <p:spPr>
          <a:xfrm flipH="1" flipV="1">
            <a:off x="7890553" y="3544584"/>
            <a:ext cx="2250040" cy="210620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C9B0F5-70C7-43FC-AD35-21A9BBDCECCA}"/>
              </a:ext>
            </a:extLst>
          </p:cNvPr>
          <p:cNvSpPr txBox="1"/>
          <p:nvPr/>
        </p:nvSpPr>
        <p:spPr>
          <a:xfrm>
            <a:off x="9688530" y="5938463"/>
            <a:ext cx="16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FOLDER</a:t>
            </a:r>
          </a:p>
        </p:txBody>
      </p:sp>
    </p:spTree>
    <p:extLst>
      <p:ext uri="{BB962C8B-B14F-4D97-AF65-F5344CB8AC3E}">
        <p14:creationId xmlns:p14="http://schemas.microsoft.com/office/powerpoint/2010/main" val="85088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D4940-A2BF-4893-A6E6-8F09D007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F7D128-CD46-4639-9D08-A507134AFCE0}"/>
              </a:ext>
            </a:extLst>
          </p:cNvPr>
          <p:cNvCxnSpPr>
            <a:cxnSpLocks/>
          </p:cNvCxnSpPr>
          <p:nvPr/>
        </p:nvCxnSpPr>
        <p:spPr>
          <a:xfrm flipH="1" flipV="1">
            <a:off x="5568594" y="5044612"/>
            <a:ext cx="4664467" cy="4212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8DDF0F-E19F-4C4C-88D1-FAFC44EF240F}"/>
              </a:ext>
            </a:extLst>
          </p:cNvPr>
          <p:cNvSpPr txBox="1"/>
          <p:nvPr/>
        </p:nvSpPr>
        <p:spPr>
          <a:xfrm>
            <a:off x="10397448" y="5281185"/>
            <a:ext cx="65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49771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4943A-319F-4865-9670-627B48A181B0}"/>
              </a:ext>
            </a:extLst>
          </p:cNvPr>
          <p:cNvSpPr txBox="1"/>
          <p:nvPr/>
        </p:nvSpPr>
        <p:spPr>
          <a:xfrm>
            <a:off x="2073640" y="246488"/>
            <a:ext cx="74408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 THIS INITIAL SESSION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EMPHASIS IS ON USING THE TOOL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NOT ON DEEP DISCUSSION OF THE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B023-C19A-44A9-8595-B031FB216CF8}"/>
              </a:ext>
            </a:extLst>
          </p:cNvPr>
          <p:cNvSpPr txBox="1"/>
          <p:nvPr/>
        </p:nvSpPr>
        <p:spPr>
          <a:xfrm>
            <a:off x="3609894" y="3107727"/>
            <a:ext cx="46746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FAMILIARISING WITH THE MENUS</a:t>
            </a:r>
          </a:p>
          <a:p>
            <a:r>
              <a:rPr lang="en-US" sz="2400" dirty="0"/>
              <a:t>SELECTING THE INPUT DATA</a:t>
            </a:r>
          </a:p>
          <a:p>
            <a:r>
              <a:rPr lang="en-US" sz="2400" dirty="0"/>
              <a:t>RUNNIG THE EXPERIMENTS </a:t>
            </a:r>
          </a:p>
          <a:p>
            <a:r>
              <a:rPr lang="en-US" sz="2400" dirty="0"/>
              <a:t>RUNNING THE FORECASTS </a:t>
            </a:r>
          </a:p>
          <a:p>
            <a:r>
              <a:rPr lang="en-US" sz="2400" dirty="0"/>
              <a:t>VIEWING THE RESULTS </a:t>
            </a:r>
          </a:p>
          <a:p>
            <a:r>
              <a:rPr lang="en-US" sz="2400" dirty="0"/>
              <a:t>SAVING THE PLOTS </a:t>
            </a:r>
          </a:p>
          <a:p>
            <a:r>
              <a:rPr lang="en-US" sz="2400" dirty="0"/>
              <a:t>FINALLY SAVING THE PROJECT</a:t>
            </a:r>
          </a:p>
          <a:p>
            <a:r>
              <a:rPr lang="en-US" sz="2400" dirty="0"/>
              <a:t>ALONG WITH THE INPUT DATA AND </a:t>
            </a:r>
          </a:p>
          <a:p>
            <a:r>
              <a:rPr lang="en-US" sz="2400" dirty="0"/>
              <a:t>THE OUTPUT DATA AND PLOTS</a:t>
            </a:r>
          </a:p>
        </p:txBody>
      </p:sp>
    </p:spTree>
    <p:extLst>
      <p:ext uri="{BB962C8B-B14F-4D97-AF65-F5344CB8AC3E}">
        <p14:creationId xmlns:p14="http://schemas.microsoft.com/office/powerpoint/2010/main" val="210810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7E9CD-C2A5-4FD8-B167-0144830E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5EE34C-7D90-4A41-BC5F-886071CC02D7}"/>
              </a:ext>
            </a:extLst>
          </p:cNvPr>
          <p:cNvCxnSpPr/>
          <p:nvPr/>
        </p:nvCxnSpPr>
        <p:spPr>
          <a:xfrm flipV="1">
            <a:off x="3667874" y="3996647"/>
            <a:ext cx="1941816" cy="14692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2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0B4D0-B2DC-484E-9818-7859EB58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4AD1D4-72AC-40AE-BB5B-31D6BC014F84}"/>
              </a:ext>
            </a:extLst>
          </p:cNvPr>
          <p:cNvCxnSpPr/>
          <p:nvPr/>
        </p:nvCxnSpPr>
        <p:spPr>
          <a:xfrm flipV="1">
            <a:off x="3750067" y="3893906"/>
            <a:ext cx="2157573" cy="15513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0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BDB9F-3E6D-4DF6-BE8D-99BF223875C3}"/>
              </a:ext>
            </a:extLst>
          </p:cNvPr>
          <p:cNvSpPr txBox="1"/>
          <p:nvPr/>
        </p:nvSpPr>
        <p:spPr>
          <a:xfrm>
            <a:off x="2917245" y="2465798"/>
            <a:ext cx="6357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EXPLORE MORE RESULTS</a:t>
            </a:r>
          </a:p>
        </p:txBody>
      </p:sp>
    </p:spTree>
    <p:extLst>
      <p:ext uri="{BB962C8B-B14F-4D97-AF65-F5344CB8AC3E}">
        <p14:creationId xmlns:p14="http://schemas.microsoft.com/office/powerpoint/2010/main" val="146768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755E-1D44-4261-BCA4-34A7C441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2CED5-E31A-413E-8BAD-AC8D26E2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2B4963-1872-4F41-8FCE-0D5D6D5E06AC}"/>
              </a:ext>
            </a:extLst>
          </p:cNvPr>
          <p:cNvCxnSpPr>
            <a:cxnSpLocks/>
          </p:cNvCxnSpPr>
          <p:nvPr/>
        </p:nvCxnSpPr>
        <p:spPr>
          <a:xfrm>
            <a:off x="5748793" y="2099144"/>
            <a:ext cx="1967099" cy="18461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416D06-2876-406E-A6EF-D2FB95C837D0}"/>
              </a:ext>
            </a:extLst>
          </p:cNvPr>
          <p:cNvSpPr txBox="1"/>
          <p:nvPr/>
        </p:nvSpPr>
        <p:spPr>
          <a:xfrm>
            <a:off x="5383659" y="1729812"/>
            <a:ext cx="404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MAP IS CLICKABLE FOR ROC CURVES</a:t>
            </a:r>
          </a:p>
        </p:txBody>
      </p:sp>
    </p:spTree>
    <p:extLst>
      <p:ext uri="{BB962C8B-B14F-4D97-AF65-F5344CB8AC3E}">
        <p14:creationId xmlns:p14="http://schemas.microsoft.com/office/powerpoint/2010/main" val="191594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709FD-AAD6-4B61-A999-4C88877E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3A7A0-2E1E-48D8-8EF0-B447A1F2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3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672BB-9F72-4059-ACF8-65DD532E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CAF11-12A8-49CA-A30B-DAD33035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A3AC5-8486-40F6-BB25-34F40766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9C7B-A91F-442C-A698-61CF8B1E157B}"/>
              </a:ext>
            </a:extLst>
          </p:cNvPr>
          <p:cNvSpPr txBox="1"/>
          <p:nvPr/>
        </p:nvSpPr>
        <p:spPr>
          <a:xfrm>
            <a:off x="4460776" y="750014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EXPERIMENT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E6139-6EF5-4017-99E0-86709498CC26}"/>
              </a:ext>
            </a:extLst>
          </p:cNvPr>
          <p:cNvSpPr txBox="1"/>
          <p:nvPr/>
        </p:nvSpPr>
        <p:spPr>
          <a:xfrm>
            <a:off x="2678654" y="2496620"/>
            <a:ext cx="683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GLOBAL TROPICAL OCEAN SST AS PREDICTOR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A5BF3-4C4B-4AB0-83F0-992F610424EB}"/>
              </a:ext>
            </a:extLst>
          </p:cNvPr>
          <p:cNvSpPr txBox="1"/>
          <p:nvPr/>
        </p:nvSpPr>
        <p:spPr>
          <a:xfrm>
            <a:off x="1684249" y="3429000"/>
            <a:ext cx="935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CPC PRECL PRECIP FOR MARITIME CONTINENT AS PREDICTAND </a:t>
            </a:r>
          </a:p>
        </p:txBody>
      </p:sp>
    </p:spTree>
    <p:extLst>
      <p:ext uri="{BB962C8B-B14F-4D97-AF65-F5344CB8AC3E}">
        <p14:creationId xmlns:p14="http://schemas.microsoft.com/office/powerpoint/2010/main" val="377961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C43A2-6784-4634-8161-7C0EE0C9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9D2E5-D92E-419D-ADF1-EBCEF9E4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5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5E5B6-D90C-4E39-9F34-F0A204A3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3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AC08E-0D5F-4349-94C9-C657CF9B5302}"/>
              </a:ext>
            </a:extLst>
          </p:cNvPr>
          <p:cNvSpPr txBox="1"/>
          <p:nvPr/>
        </p:nvSpPr>
        <p:spPr>
          <a:xfrm>
            <a:off x="3226085" y="1036331"/>
            <a:ext cx="4361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CLIMATOLOGIES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4455F-2274-44A1-8BE3-BCC3A823F2A2}"/>
              </a:ext>
            </a:extLst>
          </p:cNvPr>
          <p:cNvSpPr txBox="1"/>
          <p:nvPr/>
        </p:nvSpPr>
        <p:spPr>
          <a:xfrm>
            <a:off x="4218599" y="2721114"/>
            <a:ext cx="2376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AVERAGES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C17C9-E2BB-4B29-BE8F-463F615C13CA}"/>
              </a:ext>
            </a:extLst>
          </p:cNvPr>
          <p:cNvSpPr txBox="1"/>
          <p:nvPr/>
        </p:nvSpPr>
        <p:spPr>
          <a:xfrm>
            <a:off x="3725995" y="3429000"/>
            <a:ext cx="3362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2665776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5FB54-350E-4E36-9E99-8F4F1539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4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9C7C5-AF63-4D59-8450-AEA8BCFA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0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6A71-610B-4EE1-B900-6D75D4AE6F30}"/>
              </a:ext>
            </a:extLst>
          </p:cNvPr>
          <p:cNvSpPr txBox="1"/>
          <p:nvPr/>
        </p:nvSpPr>
        <p:spPr>
          <a:xfrm>
            <a:off x="2856215" y="2352782"/>
            <a:ext cx="5509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PROBABILISTIC MAPS</a:t>
            </a:r>
          </a:p>
        </p:txBody>
      </p:sp>
    </p:spTree>
    <p:extLst>
      <p:ext uri="{BB962C8B-B14F-4D97-AF65-F5344CB8AC3E}">
        <p14:creationId xmlns:p14="http://schemas.microsoft.com/office/powerpoint/2010/main" val="150913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6C970-C555-4F8F-9404-9E008BB5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93545-7B94-48D6-BE16-9073B1E5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6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6A71-610B-4EE1-B900-6D75D4AE6F30}"/>
              </a:ext>
            </a:extLst>
          </p:cNvPr>
          <p:cNvSpPr txBox="1"/>
          <p:nvPr/>
        </p:nvSpPr>
        <p:spPr>
          <a:xfrm>
            <a:off x="3154165" y="2434975"/>
            <a:ext cx="499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DATA DOWNLOADS</a:t>
            </a:r>
          </a:p>
        </p:txBody>
      </p:sp>
    </p:spTree>
    <p:extLst>
      <p:ext uri="{BB962C8B-B14F-4D97-AF65-F5344CB8AC3E}">
        <p14:creationId xmlns:p14="http://schemas.microsoft.com/office/powerpoint/2010/main" val="73755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9D59A-A267-4DD0-A299-523DD376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64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F96702-806A-4E15-B6D4-5064D0084E58}"/>
              </a:ext>
            </a:extLst>
          </p:cNvPr>
          <p:cNvCxnSpPr/>
          <p:nvPr/>
        </p:nvCxnSpPr>
        <p:spPr>
          <a:xfrm flipH="1" flipV="1">
            <a:off x="2297927" y="580445"/>
            <a:ext cx="1717482" cy="35462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D556EF-0092-4693-A4BB-195FE1967C9A}"/>
              </a:ext>
            </a:extLst>
          </p:cNvPr>
          <p:cNvSpPr txBox="1"/>
          <p:nvPr/>
        </p:nvSpPr>
        <p:spPr>
          <a:xfrm>
            <a:off x="3732944" y="4269337"/>
            <a:ext cx="511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CPT SOFTWARE AND MAKE ABOVE SELECTION (</a:t>
            </a:r>
            <a:r>
              <a:rPr lang="en-US" dirty="0" err="1">
                <a:solidFill>
                  <a:srgbClr val="FF0000"/>
                </a:solidFill>
              </a:rPr>
              <a:t>Cannonical</a:t>
            </a:r>
            <a:r>
              <a:rPr lang="en-US" dirty="0">
                <a:solidFill>
                  <a:srgbClr val="FF0000"/>
                </a:solidFill>
              </a:rPr>
              <a:t> Correlation Analysis) AND CLICK</a:t>
            </a:r>
          </a:p>
        </p:txBody>
      </p:sp>
    </p:spTree>
    <p:extLst>
      <p:ext uri="{BB962C8B-B14F-4D97-AF65-F5344CB8AC3E}">
        <p14:creationId xmlns:p14="http://schemas.microsoft.com/office/powerpoint/2010/main" val="10799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905B5-6B98-49EE-AFB1-0ABA4768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9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B762B-DCCF-4A76-8306-5BD2AADE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0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4EC95-AB50-4699-87EA-E61937E05429}"/>
              </a:ext>
            </a:extLst>
          </p:cNvPr>
          <p:cNvSpPr txBox="1"/>
          <p:nvPr/>
        </p:nvSpPr>
        <p:spPr>
          <a:xfrm>
            <a:off x="3796555" y="1119884"/>
            <a:ext cx="459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IRI  DATA LIBRARY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8A62F-76DB-4F81-B16A-D888FC268B83}"/>
              </a:ext>
            </a:extLst>
          </p:cNvPr>
          <p:cNvSpPr txBox="1"/>
          <p:nvPr/>
        </p:nvSpPr>
        <p:spPr>
          <a:xfrm>
            <a:off x="3204694" y="2782669"/>
            <a:ext cx="578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 SELECTION AND SAVING</a:t>
            </a:r>
          </a:p>
        </p:txBody>
      </p:sp>
    </p:spTree>
    <p:extLst>
      <p:ext uri="{BB962C8B-B14F-4D97-AF65-F5344CB8AC3E}">
        <p14:creationId xmlns:p14="http://schemas.microsoft.com/office/powerpoint/2010/main" val="4108195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2643-5C9A-44CD-B723-25AB1C64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0C6D82-C214-4747-8228-665B547AC987}"/>
              </a:ext>
            </a:extLst>
          </p:cNvPr>
          <p:cNvCxnSpPr/>
          <p:nvPr/>
        </p:nvCxnSpPr>
        <p:spPr>
          <a:xfrm flipH="1" flipV="1">
            <a:off x="4541178" y="2445249"/>
            <a:ext cx="636997" cy="20959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9E510-0F13-441B-908D-4E89D07DA047}"/>
              </a:ext>
            </a:extLst>
          </p:cNvPr>
          <p:cNvCxnSpPr/>
          <p:nvPr/>
        </p:nvCxnSpPr>
        <p:spPr>
          <a:xfrm flipV="1">
            <a:off x="5383658" y="2445249"/>
            <a:ext cx="0" cy="20959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11E0BD-CC1D-4BB7-8CA5-B2A8F38DD146}"/>
              </a:ext>
            </a:extLst>
          </p:cNvPr>
          <p:cNvCxnSpPr>
            <a:cxnSpLocks/>
          </p:cNvCxnSpPr>
          <p:nvPr/>
        </p:nvCxnSpPr>
        <p:spPr>
          <a:xfrm flipV="1">
            <a:off x="5640512" y="2445249"/>
            <a:ext cx="1541124" cy="20959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4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97D53-FABE-451F-B91E-A8F74CB8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1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F38D0-4D5E-4722-BFFA-6AB9A5A1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7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6E88C-2476-4857-9F2A-A9DA82F3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8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02913-9E4B-463C-BD62-FA5EAD8C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4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C7B52-5502-4F32-BB12-360662F1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7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077D0-50F2-4450-8FAB-6A8BA321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8546D-1B57-4A53-B3C3-CDE86E6C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992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65A7F5-279C-4C8F-98F2-86F7FEE50711}"/>
              </a:ext>
            </a:extLst>
          </p:cNvPr>
          <p:cNvCxnSpPr>
            <a:cxnSpLocks/>
          </p:cNvCxnSpPr>
          <p:nvPr/>
        </p:nvCxnSpPr>
        <p:spPr>
          <a:xfrm flipH="1" flipV="1">
            <a:off x="1746608" y="1202076"/>
            <a:ext cx="1476994" cy="23604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94528-C910-4A89-BB79-A17522E9C668}"/>
              </a:ext>
            </a:extLst>
          </p:cNvPr>
          <p:cNvSpPr txBox="1"/>
          <p:nvPr/>
        </p:nvSpPr>
        <p:spPr>
          <a:xfrm>
            <a:off x="2599361" y="3647326"/>
            <a:ext cx="640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SELECTING  PREDICTOR  DATA CLICK ON “BROWSE” BUTTON</a:t>
            </a:r>
          </a:p>
        </p:txBody>
      </p:sp>
    </p:spTree>
    <p:extLst>
      <p:ext uri="{BB962C8B-B14F-4D97-AF65-F5344CB8AC3E}">
        <p14:creationId xmlns:p14="http://schemas.microsoft.com/office/powerpoint/2010/main" val="41018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1E929-0C53-4942-9362-FC8F8A6E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5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373B9-1635-462F-BB37-C4020E13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8D4C1C-9DB6-46B3-A6CD-90C31F6E9F77}"/>
              </a:ext>
            </a:extLst>
          </p:cNvPr>
          <p:cNvCxnSpPr>
            <a:cxnSpLocks/>
          </p:cNvCxnSpPr>
          <p:nvPr/>
        </p:nvCxnSpPr>
        <p:spPr>
          <a:xfrm flipH="1" flipV="1">
            <a:off x="4274049" y="2393879"/>
            <a:ext cx="873304" cy="222949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68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CB20F-E010-4315-93C9-55F4F8BA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73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8031A-89B2-4DE2-A19B-C7698492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8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11373-4E7F-4C71-929F-19983E2C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8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B4127-A7DD-4D5E-A2CE-1C4A51EA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6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2EF07-EB8E-4203-A05D-830805A0FB61}"/>
              </a:ext>
            </a:extLst>
          </p:cNvPr>
          <p:cNvSpPr txBox="1"/>
          <p:nvPr/>
        </p:nvSpPr>
        <p:spPr>
          <a:xfrm>
            <a:off x="4304872" y="2784297"/>
            <a:ext cx="3162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11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03887-4708-4FE1-8649-B363C14B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D0A28-6BAC-4560-AF00-F12DD730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536C5B-5E63-4BD1-A456-D44B545DF70B}"/>
              </a:ext>
            </a:extLst>
          </p:cNvPr>
          <p:cNvCxnSpPr/>
          <p:nvPr/>
        </p:nvCxnSpPr>
        <p:spPr>
          <a:xfrm flipH="1" flipV="1">
            <a:off x="6472719" y="5095982"/>
            <a:ext cx="493160" cy="75001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8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8546D-1B57-4A53-B3C3-CDE86E6C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658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65A7F5-279C-4C8F-98F2-86F7FEE50711}"/>
              </a:ext>
            </a:extLst>
          </p:cNvPr>
          <p:cNvCxnSpPr>
            <a:cxnSpLocks/>
          </p:cNvCxnSpPr>
          <p:nvPr/>
        </p:nvCxnSpPr>
        <p:spPr>
          <a:xfrm flipH="1" flipV="1">
            <a:off x="5063823" y="1451224"/>
            <a:ext cx="576689" cy="24221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94528-C910-4A89-BB79-A17522E9C668}"/>
              </a:ext>
            </a:extLst>
          </p:cNvPr>
          <p:cNvSpPr txBox="1"/>
          <p:nvPr/>
        </p:nvSpPr>
        <p:spPr>
          <a:xfrm>
            <a:off x="2599360" y="4016658"/>
            <a:ext cx="636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SELECTING  PREDICTAND  DATA CLICK ON “BROWSE” BUTTON</a:t>
            </a:r>
          </a:p>
        </p:txBody>
      </p:sp>
    </p:spTree>
    <p:extLst>
      <p:ext uri="{BB962C8B-B14F-4D97-AF65-F5344CB8AC3E}">
        <p14:creationId xmlns:p14="http://schemas.microsoft.com/office/powerpoint/2010/main" val="89142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421A1-2504-4173-AFAD-92B59757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64FB13-4341-4095-AF7B-F5F44FC7372E}"/>
              </a:ext>
            </a:extLst>
          </p:cNvPr>
          <p:cNvCxnSpPr>
            <a:cxnSpLocks/>
          </p:cNvCxnSpPr>
          <p:nvPr/>
        </p:nvCxnSpPr>
        <p:spPr>
          <a:xfrm flipH="1" flipV="1">
            <a:off x="7921375" y="3429000"/>
            <a:ext cx="1839074" cy="201630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B1AFFC-112A-45A2-86F4-D21299CF11C6}"/>
              </a:ext>
            </a:extLst>
          </p:cNvPr>
          <p:cNvSpPr txBox="1"/>
          <p:nvPr/>
        </p:nvSpPr>
        <p:spPr>
          <a:xfrm>
            <a:off x="8157681" y="5445304"/>
            <a:ext cx="3917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RIGHT MOUSE BUTTON</a:t>
            </a:r>
          </a:p>
          <a:p>
            <a:r>
              <a:rPr lang="en-US" dirty="0"/>
              <a:t>DRAW RECTANGLE AND THEN</a:t>
            </a:r>
          </a:p>
          <a:p>
            <a:r>
              <a:rPr lang="en-US" dirty="0"/>
              <a:t>CLICK ON THE “REDRAW MAP” BUTTON</a:t>
            </a:r>
          </a:p>
        </p:txBody>
      </p:sp>
    </p:spTree>
    <p:extLst>
      <p:ext uri="{BB962C8B-B14F-4D97-AF65-F5344CB8AC3E}">
        <p14:creationId xmlns:p14="http://schemas.microsoft.com/office/powerpoint/2010/main" val="204972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207</Words>
  <Application>Microsoft Office PowerPoint</Application>
  <PresentationFormat>Widescreen</PresentationFormat>
  <Paragraphs>51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Vadlamani Kumar</dc:creator>
  <cp:lastModifiedBy>Vadlamani Kumar</cp:lastModifiedBy>
  <cp:revision>55</cp:revision>
  <dcterms:created xsi:type="dcterms:W3CDTF">2021-06-23T16:52:52Z</dcterms:created>
  <dcterms:modified xsi:type="dcterms:W3CDTF">2021-06-25T15:53:35Z</dcterms:modified>
</cp:coreProperties>
</file>