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4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47B7-4926-4190-8B97-64DF5622458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AF95-B90C-44D5-8656-EFE182A6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9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919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NMME MAY IC and JUNE IC   JAS FCST 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2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919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NMME AUGUST IC and SEPTEMBER IC   OND FCST 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0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4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3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4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Southern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919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NMME OCTOBER IC and NOVEMBER IC   DJF FCST 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4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8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5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46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2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2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6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7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</Words>
  <Application>Microsoft Office PowerPoint</Application>
  <PresentationFormat>Widescreen</PresentationFormat>
  <Paragraphs>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West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Southern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NCEP (v2)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Africa</dc:title>
  <dc:creator>Vadlamani Kumar</dc:creator>
  <cp:lastModifiedBy>Vadlamani Kumar</cp:lastModifiedBy>
  <cp:revision>3</cp:revision>
  <dcterms:created xsi:type="dcterms:W3CDTF">2023-07-20T21:07:11Z</dcterms:created>
  <dcterms:modified xsi:type="dcterms:W3CDTF">2023-07-20T21:32:51Z</dcterms:modified>
</cp:coreProperties>
</file>