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6" d="100"/>
          <a:sy n="116" d="100"/>
        </p:scale>
        <p:origin x="-154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6569F6-5720-421D-86D5-98E7B3D94E9E}" type="datetimeFigureOut">
              <a:rPr lang="en-US" smtClean="0"/>
              <a:t>1/31/2019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BF0D31-63F4-4343-9E0D-386C16E188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5309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6569F6-5720-421D-86D5-98E7B3D94E9E}" type="datetimeFigureOut">
              <a:rPr lang="en-US" smtClean="0"/>
              <a:t>1/31/2019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BF0D31-63F4-4343-9E0D-386C16E188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12851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6569F6-5720-421D-86D5-98E7B3D94E9E}" type="datetimeFigureOut">
              <a:rPr lang="en-US" smtClean="0"/>
              <a:t>1/31/2019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BF0D31-63F4-4343-9E0D-386C16E188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5068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6569F6-5720-421D-86D5-98E7B3D94E9E}" type="datetimeFigureOut">
              <a:rPr lang="en-US" smtClean="0"/>
              <a:t>1/31/2019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BF0D31-63F4-4343-9E0D-386C16E188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41417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6569F6-5720-421D-86D5-98E7B3D94E9E}" type="datetimeFigureOut">
              <a:rPr lang="en-US" smtClean="0"/>
              <a:t>1/31/2019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BF0D31-63F4-4343-9E0D-386C16E188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37041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6569F6-5720-421D-86D5-98E7B3D94E9E}" type="datetimeFigureOut">
              <a:rPr lang="en-US" smtClean="0"/>
              <a:t>1/31/2019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BF0D31-63F4-4343-9E0D-386C16E188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1739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6569F6-5720-421D-86D5-98E7B3D94E9E}" type="datetimeFigureOut">
              <a:rPr lang="en-US" smtClean="0"/>
              <a:t>1/31/2019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BF0D31-63F4-4343-9E0D-386C16E188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14625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6569F6-5720-421D-86D5-98E7B3D94E9E}" type="datetimeFigureOut">
              <a:rPr lang="en-US" smtClean="0"/>
              <a:t>1/31/2019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BF0D31-63F4-4343-9E0D-386C16E188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67022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6569F6-5720-421D-86D5-98E7B3D94E9E}" type="datetimeFigureOut">
              <a:rPr lang="en-US" smtClean="0"/>
              <a:t>1/31/2019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BF0D31-63F4-4343-9E0D-386C16E188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71939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6569F6-5720-421D-86D5-98E7B3D94E9E}" type="datetimeFigureOut">
              <a:rPr lang="en-US" smtClean="0"/>
              <a:t>1/31/2019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BF0D31-63F4-4343-9E0D-386C16E188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68538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6569F6-5720-421D-86D5-98E7B3D94E9E}" type="datetimeFigureOut">
              <a:rPr lang="en-US" smtClean="0"/>
              <a:t>1/31/2019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BF0D31-63F4-4343-9E0D-386C16E188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53129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6569F6-5720-421D-86D5-98E7B3D94E9E}" type="datetimeFigureOut">
              <a:rPr lang="en-US" smtClean="0"/>
              <a:t>1/31/2019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BF0D31-63F4-4343-9E0D-386C16E188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63603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2286000"/>
            <a:ext cx="4409394" cy="33528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851079" y="1371600"/>
            <a:ext cx="2532937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 smtClean="0"/>
              <a:t>Hui Wang  </a:t>
            </a:r>
          </a:p>
          <a:p>
            <a:pPr algn="ctr"/>
            <a:r>
              <a:rPr lang="en-US" b="1" dirty="0" smtClean="0"/>
              <a:t>Experimental </a:t>
            </a:r>
            <a:r>
              <a:rPr lang="en-US" b="1" dirty="0"/>
              <a:t>Week-2 </a:t>
            </a:r>
            <a:endParaRPr lang="en-US" b="1" dirty="0" smtClean="0"/>
          </a:p>
          <a:p>
            <a:pPr algn="ctr"/>
            <a:r>
              <a:rPr lang="en-US" b="1" dirty="0" smtClean="0"/>
              <a:t>Severe </a:t>
            </a:r>
            <a:r>
              <a:rPr lang="en-US" b="1" dirty="0"/>
              <a:t>Weather Outlook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994015" y="1371600"/>
            <a:ext cx="2610266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 err="1" smtClean="0"/>
              <a:t>Alima</a:t>
            </a:r>
            <a:endParaRPr lang="en-US" b="1" dirty="0" smtClean="0"/>
          </a:p>
          <a:p>
            <a:pPr algn="ctr"/>
            <a:r>
              <a:rPr lang="en-US" b="1" dirty="0" smtClean="0"/>
              <a:t>Experimental Week-2</a:t>
            </a:r>
          </a:p>
          <a:p>
            <a:pPr algn="ctr"/>
            <a:r>
              <a:rPr lang="en-US" b="1" dirty="0" smtClean="0"/>
              <a:t>Severe </a:t>
            </a:r>
            <a:r>
              <a:rPr lang="en-US" b="1" dirty="0"/>
              <a:t>Weather Outlook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208792" y="4289340"/>
            <a:ext cx="6912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LSR3 </a:t>
            </a:r>
            <a:endParaRPr lang="en-US" b="1" dirty="0"/>
          </a:p>
        </p:txBody>
      </p:sp>
      <p:sp>
        <p:nvSpPr>
          <p:cNvPr id="8" name="Rectangle 7"/>
          <p:cNvSpPr/>
          <p:nvPr/>
        </p:nvSpPr>
        <p:spPr>
          <a:xfrm>
            <a:off x="6538771" y="2513663"/>
            <a:ext cx="1067994" cy="1095639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/>
          </a:p>
        </p:txBody>
      </p:sp>
      <p:sp>
        <p:nvSpPr>
          <p:cNvPr id="9" name="Rectangle 8"/>
          <p:cNvSpPr/>
          <p:nvPr/>
        </p:nvSpPr>
        <p:spPr>
          <a:xfrm>
            <a:off x="7848600" y="2513664"/>
            <a:ext cx="1067994" cy="1095639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/>
          </a:p>
        </p:txBody>
      </p:sp>
      <p:sp>
        <p:nvSpPr>
          <p:cNvPr id="11" name="Rectangle 10"/>
          <p:cNvSpPr/>
          <p:nvPr/>
        </p:nvSpPr>
        <p:spPr>
          <a:xfrm>
            <a:off x="6538771" y="3952445"/>
            <a:ext cx="1067994" cy="1095639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          </a:t>
            </a:r>
            <a:endParaRPr lang="en-US" b="1" dirty="0"/>
          </a:p>
        </p:txBody>
      </p:sp>
      <p:sp>
        <p:nvSpPr>
          <p:cNvPr id="12" name="Rectangle 11"/>
          <p:cNvSpPr/>
          <p:nvPr/>
        </p:nvSpPr>
        <p:spPr>
          <a:xfrm>
            <a:off x="7848600" y="3926187"/>
            <a:ext cx="1067994" cy="1095639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/>
          </a:p>
        </p:txBody>
      </p:sp>
      <p:sp>
        <p:nvSpPr>
          <p:cNvPr id="13" name="Rectangle 12"/>
          <p:cNvSpPr/>
          <p:nvPr/>
        </p:nvSpPr>
        <p:spPr>
          <a:xfrm>
            <a:off x="6571505" y="5381361"/>
            <a:ext cx="1067994" cy="1095639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        </a:t>
            </a:r>
            <a:endParaRPr lang="en-US" b="1" dirty="0"/>
          </a:p>
        </p:txBody>
      </p:sp>
      <p:sp>
        <p:nvSpPr>
          <p:cNvPr id="14" name="Rectangle 13"/>
          <p:cNvSpPr/>
          <p:nvPr/>
        </p:nvSpPr>
        <p:spPr>
          <a:xfrm>
            <a:off x="7886163" y="5381361"/>
            <a:ext cx="1067994" cy="1095639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/>
          </a:p>
        </p:txBody>
      </p:sp>
      <p:sp>
        <p:nvSpPr>
          <p:cNvPr id="10" name="TextBox 9"/>
          <p:cNvSpPr txBox="1"/>
          <p:nvPr/>
        </p:nvSpPr>
        <p:spPr>
          <a:xfrm>
            <a:off x="6890639" y="2221468"/>
            <a:ext cx="15604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Above Normal</a:t>
            </a:r>
            <a:endParaRPr lang="en-US" b="1" dirty="0"/>
          </a:p>
        </p:txBody>
      </p:sp>
      <p:sp>
        <p:nvSpPr>
          <p:cNvPr id="16" name="Rectangle 15"/>
          <p:cNvSpPr/>
          <p:nvPr/>
        </p:nvSpPr>
        <p:spPr>
          <a:xfrm>
            <a:off x="4724400" y="2294930"/>
            <a:ext cx="4343400" cy="441067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4852384" y="3633087"/>
            <a:ext cx="1396016" cy="1599663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Box 17"/>
          <p:cNvSpPr txBox="1"/>
          <p:nvPr/>
        </p:nvSpPr>
        <p:spPr>
          <a:xfrm>
            <a:off x="7010400" y="3621750"/>
            <a:ext cx="14157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Near Normal</a:t>
            </a:r>
            <a:endParaRPr lang="en-US" b="1" dirty="0"/>
          </a:p>
        </p:txBody>
      </p:sp>
      <p:sp>
        <p:nvSpPr>
          <p:cNvPr id="19" name="TextBox 18"/>
          <p:cNvSpPr txBox="1"/>
          <p:nvPr/>
        </p:nvSpPr>
        <p:spPr>
          <a:xfrm>
            <a:off x="6991859" y="5048084"/>
            <a:ext cx="15483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Below Normal</a:t>
            </a:r>
            <a:endParaRPr lang="en-US" b="1" dirty="0"/>
          </a:p>
        </p:txBody>
      </p:sp>
      <p:sp>
        <p:nvSpPr>
          <p:cNvPr id="15" name="TextBox 14"/>
          <p:cNvSpPr txBox="1"/>
          <p:nvPr/>
        </p:nvSpPr>
        <p:spPr>
          <a:xfrm>
            <a:off x="1496666" y="320950"/>
            <a:ext cx="613655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u="sng" dirty="0" smtClean="0"/>
              <a:t>Experimental Week-2 Severe Weather Outlook</a:t>
            </a:r>
            <a:endParaRPr lang="en-US" sz="2400" b="1" u="sng" dirty="0"/>
          </a:p>
        </p:txBody>
      </p:sp>
      <p:sp>
        <p:nvSpPr>
          <p:cNvPr id="21" name="TextBox 20"/>
          <p:cNvSpPr txBox="1"/>
          <p:nvPr/>
        </p:nvSpPr>
        <p:spPr>
          <a:xfrm>
            <a:off x="6858000" y="5757446"/>
            <a:ext cx="60516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dirty="0" smtClean="0"/>
              <a:t>GEFS</a:t>
            </a:r>
            <a:endParaRPr lang="en-US" sz="1600" b="1" dirty="0"/>
          </a:p>
        </p:txBody>
      </p:sp>
      <p:sp>
        <p:nvSpPr>
          <p:cNvPr id="22" name="TextBox 21"/>
          <p:cNvSpPr txBox="1"/>
          <p:nvPr/>
        </p:nvSpPr>
        <p:spPr>
          <a:xfrm>
            <a:off x="8100275" y="5757446"/>
            <a:ext cx="68300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dirty="0" smtClean="0"/>
              <a:t>CFSv2</a:t>
            </a:r>
            <a:endParaRPr lang="en-US" sz="1600" b="1" dirty="0"/>
          </a:p>
        </p:txBody>
      </p:sp>
      <p:sp>
        <p:nvSpPr>
          <p:cNvPr id="23" name="TextBox 22"/>
          <p:cNvSpPr txBox="1"/>
          <p:nvPr/>
        </p:nvSpPr>
        <p:spPr>
          <a:xfrm>
            <a:off x="6858000" y="4343400"/>
            <a:ext cx="60516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dirty="0" smtClean="0"/>
              <a:t>GEFS</a:t>
            </a:r>
            <a:endParaRPr lang="en-US" sz="1600" b="1" dirty="0"/>
          </a:p>
        </p:txBody>
      </p:sp>
      <p:sp>
        <p:nvSpPr>
          <p:cNvPr id="24" name="TextBox 23"/>
          <p:cNvSpPr txBox="1"/>
          <p:nvPr/>
        </p:nvSpPr>
        <p:spPr>
          <a:xfrm>
            <a:off x="8100275" y="4343400"/>
            <a:ext cx="68300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dirty="0" smtClean="0"/>
              <a:t>CFSv2</a:t>
            </a:r>
            <a:endParaRPr lang="en-US" sz="1600" b="1" dirty="0"/>
          </a:p>
        </p:txBody>
      </p:sp>
      <p:sp>
        <p:nvSpPr>
          <p:cNvPr id="25" name="TextBox 24"/>
          <p:cNvSpPr txBox="1"/>
          <p:nvPr/>
        </p:nvSpPr>
        <p:spPr>
          <a:xfrm>
            <a:off x="6858000" y="2895600"/>
            <a:ext cx="60516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dirty="0" smtClean="0"/>
              <a:t>GEFS</a:t>
            </a:r>
            <a:endParaRPr lang="en-US" sz="1600" b="1" dirty="0"/>
          </a:p>
        </p:txBody>
      </p:sp>
      <p:sp>
        <p:nvSpPr>
          <p:cNvPr id="26" name="TextBox 25"/>
          <p:cNvSpPr txBox="1"/>
          <p:nvPr/>
        </p:nvSpPr>
        <p:spPr>
          <a:xfrm>
            <a:off x="8100275" y="2895600"/>
            <a:ext cx="68300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dirty="0" smtClean="0"/>
              <a:t>CFSv2</a:t>
            </a:r>
            <a:endParaRPr lang="en-US" sz="1600" b="1" dirty="0"/>
          </a:p>
        </p:txBody>
      </p:sp>
      <p:sp>
        <p:nvSpPr>
          <p:cNvPr id="2" name="TextBox 1"/>
          <p:cNvSpPr txBox="1"/>
          <p:nvPr/>
        </p:nvSpPr>
        <p:spPr>
          <a:xfrm>
            <a:off x="0" y="-2216"/>
            <a:ext cx="123623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Update </a:t>
            </a:r>
          </a:p>
          <a:p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31Jan2019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604492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35</Words>
  <Application>Microsoft Office PowerPoint</Application>
  <PresentationFormat>On-screen Show (4:3)</PresentationFormat>
  <Paragraphs>21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Alima Diawara</dc:creator>
  <cp:lastModifiedBy>Alima Diawara</cp:lastModifiedBy>
  <cp:revision>2</cp:revision>
  <dcterms:created xsi:type="dcterms:W3CDTF">2019-01-31T15:30:22Z</dcterms:created>
  <dcterms:modified xsi:type="dcterms:W3CDTF">2019-01-31T15:31:33Z</dcterms:modified>
</cp:coreProperties>
</file>