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8" r:id="rId2"/>
    <p:sldId id="271" r:id="rId3"/>
    <p:sldId id="270" r:id="rId4"/>
    <p:sldId id="269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0" d="100"/>
          <a:sy n="120" d="100"/>
        </p:scale>
        <p:origin x="-142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EDC5667A-9654-40D5-BA5B-9C5BA5FE9592}" type="datetimeFigureOut">
              <a:rPr lang="en-US"/>
              <a:pPr>
                <a:defRPr/>
              </a:pPr>
              <a:t>3/5/2019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3FF13C7E-EA76-4BD0-9DD3-7024706BAFE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19583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5124" name="Slide Number Placeholder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D94B5450-7904-44E1-9392-41D161FA8EF3}" type="slidenum">
              <a:rPr lang="en-US" altLang="en-US"/>
              <a:pPr/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2CB105-9B79-4202-829E-B33F4AE590DB}" type="datetimeFigureOut">
              <a:rPr lang="en-US"/>
              <a:pPr>
                <a:defRPr/>
              </a:pPr>
              <a:t>3/5/2019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F85E8F-2AE4-4988-8391-F75EE985420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45726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5113A0-7FD9-42D7-AA2F-A4AC0B96602B}" type="datetimeFigureOut">
              <a:rPr lang="en-US"/>
              <a:pPr>
                <a:defRPr/>
              </a:pPr>
              <a:t>3/5/2019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9608D6-DCCB-4E36-A4D2-F03DB900C2C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2304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CCD833-5F35-489B-B0DD-61D347942225}" type="datetimeFigureOut">
              <a:rPr lang="en-US"/>
              <a:pPr>
                <a:defRPr/>
              </a:pPr>
              <a:t>3/5/2019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C89C84-8B1F-4B85-AB50-9B80F766EB8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9161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F87A9B-CDCE-4E73-9756-B26370A97F22}" type="datetimeFigureOut">
              <a:rPr lang="en-US"/>
              <a:pPr>
                <a:defRPr/>
              </a:pPr>
              <a:t>3/5/2019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0F0F08-1F35-4802-A999-3AD580A5F76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3349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A00F9A-BE8A-4D0D-A59B-EDB046ACB88B}" type="datetimeFigureOut">
              <a:rPr lang="en-US"/>
              <a:pPr>
                <a:defRPr/>
              </a:pPr>
              <a:t>3/5/2019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7D2549-F7AF-4EE1-BBFA-F0D2C87801B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04265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B8D03D-1420-4164-990A-DF66FB24551F}" type="datetimeFigureOut">
              <a:rPr lang="en-US"/>
              <a:pPr>
                <a:defRPr/>
              </a:pPr>
              <a:t>3/5/2019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C8F2E9-8D00-42D7-BECB-E67D84795A6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5864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84861E-654C-44DF-86CF-5AAABCD8B674}" type="datetimeFigureOut">
              <a:rPr lang="en-US"/>
              <a:pPr>
                <a:defRPr/>
              </a:pPr>
              <a:t>3/5/2019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3FDED5-4E02-4868-A5D9-EFDDDB144BF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8884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05500C-1DA6-4FBC-9F94-0F014BB748BC}" type="datetimeFigureOut">
              <a:rPr lang="en-US"/>
              <a:pPr>
                <a:defRPr/>
              </a:pPr>
              <a:t>3/5/2019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2F189E-5821-4373-85AD-04D31F72C8D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90938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BA538C-5D99-481D-9B87-DE5991BA59B1}" type="datetimeFigureOut">
              <a:rPr lang="en-US"/>
              <a:pPr>
                <a:defRPr/>
              </a:pPr>
              <a:t>3/5/2019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E7DDEB-0143-4253-8EAD-739693FFD7D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2819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38E19D-6E24-44AE-9570-8DB6F13B536D}" type="datetimeFigureOut">
              <a:rPr lang="en-US"/>
              <a:pPr>
                <a:defRPr/>
              </a:pPr>
              <a:t>3/5/2019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29D175-D468-400D-9733-BFF95E60EE0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5520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F2ABCE-C696-46D7-8F4E-F140BB71CE95}" type="datetimeFigureOut">
              <a:rPr lang="en-US"/>
              <a:pPr>
                <a:defRPr/>
              </a:pPr>
              <a:t>3/5/2019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E1C2C0-E5C9-4829-B316-5EBEEBCFADB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5037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97A0E20-3EE6-4593-9236-F222E80BE021}" type="datetimeFigureOut">
              <a:rPr lang="en-US"/>
              <a:pPr>
                <a:defRPr/>
              </a:pPr>
              <a:t>3/5/2019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9A6F4F18-C0F7-4B1C-B7E4-F01B3409512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Box 1"/>
          <p:cNvSpPr txBox="1">
            <a:spLocks noChangeArrowheads="1"/>
          </p:cNvSpPr>
          <p:nvPr/>
        </p:nvSpPr>
        <p:spPr bwMode="auto">
          <a:xfrm>
            <a:off x="0" y="0"/>
            <a:ext cx="20574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sz="2800" b="1"/>
              <a:t>Update </a:t>
            </a:r>
          </a:p>
          <a:p>
            <a:pPr eaLnBrk="1" hangingPunct="1"/>
            <a:r>
              <a:rPr lang="en-US" altLang="en-US" sz="2800" b="1"/>
              <a:t>18Jan2019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838200"/>
            <a:ext cx="9144000" cy="3477875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2000" dirty="0"/>
              <a:t>7-day mean forecast SCP vs. LSR3  Lead time: day 1 to day 8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 smtClean="0">
                <a:latin typeface="+mn-lt"/>
              </a:rPr>
              <a:t>Correction of Forecast Skill SCP LSR3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latin typeface="+mn-lt"/>
              </a:rPr>
              <a:t> </a:t>
            </a:r>
            <a:r>
              <a:rPr lang="en-US" sz="2000" dirty="0" smtClean="0">
                <a:latin typeface="+mn-lt"/>
              </a:rPr>
              <a:t>      - Week 1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latin typeface="+mn-lt"/>
              </a:rPr>
              <a:t> </a:t>
            </a:r>
            <a:r>
              <a:rPr lang="en-US" sz="2000" dirty="0" smtClean="0">
                <a:latin typeface="+mn-lt"/>
              </a:rPr>
              <a:t>      - week 2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000" dirty="0">
              <a:latin typeface="+mn-lt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smtClean="0">
                <a:latin typeface="+mn-lt"/>
              </a:rPr>
              <a:t>Doing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smtClean="0">
                <a:latin typeface="+mn-lt"/>
              </a:rPr>
              <a:t>Week-2 LSR3 Forecast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smtClean="0">
                <a:latin typeface="+mn-lt"/>
              </a:rPr>
              <a:t>16 –member ensemble </a:t>
            </a:r>
            <a:r>
              <a:rPr lang="en-US" sz="2000" smtClean="0">
                <a:latin typeface="+mn-lt"/>
              </a:rPr>
              <a:t>mean CFSv2-45day</a:t>
            </a:r>
            <a:endParaRPr lang="en-US" sz="2000" dirty="0" smtClean="0">
              <a:latin typeface="+mn-lt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000" dirty="0">
              <a:latin typeface="+mn-lt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000" b="1" dirty="0">
              <a:latin typeface="+mn-lt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000" b="1" dirty="0">
              <a:latin typeface="+mn-l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Content Placeholder 8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1192213"/>
            <a:ext cx="4733925" cy="5437187"/>
          </a:xfrm>
        </p:spPr>
      </p:pic>
      <p:sp>
        <p:nvSpPr>
          <p:cNvPr id="4108" name="Rectangle 17"/>
          <p:cNvSpPr>
            <a:spLocks noChangeArrowheads="1"/>
          </p:cNvSpPr>
          <p:nvPr/>
        </p:nvSpPr>
        <p:spPr bwMode="auto">
          <a:xfrm>
            <a:off x="1881188" y="415925"/>
            <a:ext cx="57054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0000FF"/>
                </a:solidFill>
              </a:rPr>
              <a:t>7-day mean forecast SCP vs. LSR3  Lead time: day 1 to day 8</a:t>
            </a:r>
          </a:p>
        </p:txBody>
      </p:sp>
      <p:pic>
        <p:nvPicPr>
          <p:cNvPr id="4110" name="Picture 14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3630" y="1066800"/>
            <a:ext cx="447037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48200" y="1295400"/>
            <a:ext cx="4038600" cy="42354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8" name="TextBox 6"/>
          <p:cNvSpPr txBox="1">
            <a:spLocks noChangeArrowheads="1"/>
          </p:cNvSpPr>
          <p:nvPr/>
        </p:nvSpPr>
        <p:spPr bwMode="auto">
          <a:xfrm>
            <a:off x="1905000" y="381000"/>
            <a:ext cx="5410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sz="2400" b="1"/>
              <a:t>Forecast Skill   LSR3    MAM   1999-2010 </a:t>
            </a:r>
          </a:p>
        </p:txBody>
      </p:sp>
      <p:sp>
        <p:nvSpPr>
          <p:cNvPr id="6149" name="TextBox 7"/>
          <p:cNvSpPr txBox="1">
            <a:spLocks noChangeArrowheads="1"/>
          </p:cNvSpPr>
          <p:nvPr/>
        </p:nvSpPr>
        <p:spPr bwMode="auto">
          <a:xfrm>
            <a:off x="609600" y="914400"/>
            <a:ext cx="7350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b="1"/>
              <a:t>CFSv2</a:t>
            </a:r>
          </a:p>
        </p:txBody>
      </p:sp>
      <p:sp>
        <p:nvSpPr>
          <p:cNvPr id="6150" name="TextBox 8"/>
          <p:cNvSpPr txBox="1">
            <a:spLocks noChangeArrowheads="1"/>
          </p:cNvSpPr>
          <p:nvPr/>
        </p:nvSpPr>
        <p:spPr bwMode="auto">
          <a:xfrm>
            <a:off x="7954963" y="915988"/>
            <a:ext cx="6556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b="1"/>
              <a:t>GEFS</a:t>
            </a:r>
          </a:p>
        </p:txBody>
      </p:sp>
      <p:sp>
        <p:nvSpPr>
          <p:cNvPr id="6151" name="Rectangle 9"/>
          <p:cNvSpPr>
            <a:spLocks noChangeArrowheads="1"/>
          </p:cNvSpPr>
          <p:nvPr/>
        </p:nvSpPr>
        <p:spPr bwMode="auto">
          <a:xfrm>
            <a:off x="1905000" y="5678487"/>
            <a:ext cx="6810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n-US" altLang="en-US" b="1" dirty="0"/>
              <a:t>1°x1°</a:t>
            </a:r>
          </a:p>
        </p:txBody>
      </p:sp>
      <p:sp>
        <p:nvSpPr>
          <p:cNvPr id="6152" name="Rectangle 10"/>
          <p:cNvSpPr>
            <a:spLocks noChangeArrowheads="1"/>
          </p:cNvSpPr>
          <p:nvPr/>
        </p:nvSpPr>
        <p:spPr bwMode="auto">
          <a:xfrm>
            <a:off x="6299200" y="5680075"/>
            <a:ext cx="10366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n-US" altLang="en-US" b="1"/>
              <a:t>0.5°x0.5°</a:t>
            </a:r>
          </a:p>
        </p:txBody>
      </p:sp>
      <p:pic>
        <p:nvPicPr>
          <p:cNvPr id="6158" name="Picture 14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285875"/>
            <a:ext cx="4038600" cy="389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24388" y="1284288"/>
            <a:ext cx="4038600" cy="42179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TextBox 7"/>
          <p:cNvSpPr txBox="1">
            <a:spLocks noChangeArrowheads="1"/>
          </p:cNvSpPr>
          <p:nvPr/>
        </p:nvSpPr>
        <p:spPr bwMode="auto">
          <a:xfrm>
            <a:off x="1905000" y="381000"/>
            <a:ext cx="54102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sz="2400" b="1"/>
              <a:t>Forecast Skill   LSR3    MAM   1999-2010 </a:t>
            </a:r>
          </a:p>
          <a:p>
            <a:pPr algn="ctr" eaLnBrk="1" hangingPunct="1"/>
            <a:r>
              <a:rPr lang="en-US" altLang="en-US" sz="2400" b="1"/>
              <a:t>5°x5°</a:t>
            </a:r>
          </a:p>
        </p:txBody>
      </p:sp>
      <p:sp>
        <p:nvSpPr>
          <p:cNvPr id="7172" name="TextBox 8"/>
          <p:cNvSpPr txBox="1">
            <a:spLocks noChangeArrowheads="1"/>
          </p:cNvSpPr>
          <p:nvPr/>
        </p:nvSpPr>
        <p:spPr bwMode="auto">
          <a:xfrm>
            <a:off x="609600" y="914400"/>
            <a:ext cx="7350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b="1"/>
              <a:t>CFSv2</a:t>
            </a:r>
          </a:p>
        </p:txBody>
      </p:sp>
      <p:sp>
        <p:nvSpPr>
          <p:cNvPr id="7173" name="TextBox 9"/>
          <p:cNvSpPr txBox="1">
            <a:spLocks noChangeArrowheads="1"/>
          </p:cNvSpPr>
          <p:nvPr/>
        </p:nvSpPr>
        <p:spPr bwMode="auto">
          <a:xfrm>
            <a:off x="7954963" y="915988"/>
            <a:ext cx="6556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b="1"/>
              <a:t>GEFS</a:t>
            </a:r>
          </a:p>
        </p:txBody>
      </p:sp>
      <p:pic>
        <p:nvPicPr>
          <p:cNvPr id="7177" name="Picture 9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371601"/>
            <a:ext cx="4038600" cy="4038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1361</TotalTime>
  <Words>77</Words>
  <Application>Microsoft Office PowerPoint</Application>
  <PresentationFormat>On-screen Show (4:3)</PresentationFormat>
  <Paragraphs>22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Calibri</vt:lpstr>
      <vt:lpstr>Arial</vt:lpstr>
      <vt:lpstr>Courier New</vt:lpstr>
      <vt:lpstr>Agency FB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Alima Diawara</dc:creator>
  <cp:lastModifiedBy>Alima Diawara</cp:lastModifiedBy>
  <cp:revision>48</cp:revision>
  <dcterms:created xsi:type="dcterms:W3CDTF">2018-07-13T14:36:32Z</dcterms:created>
  <dcterms:modified xsi:type="dcterms:W3CDTF">2019-03-05T18:53:59Z</dcterms:modified>
</cp:coreProperties>
</file>