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7" r:id="rId3"/>
    <p:sldId id="278" r:id="rId4"/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>
        <p:scale>
          <a:sx n="78" d="100"/>
          <a:sy n="78" d="100"/>
        </p:scale>
        <p:origin x="14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E91A7-F592-4529-B433-0C6939B16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0A07D-0D91-4934-9A56-7AF98CF53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C635A-1A90-4D71-A96D-40840B66B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C459E-DCCC-43FA-A177-417BC9C8C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96ADA-44DC-44BA-9DE2-DCB0DB98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3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868AD-9F6D-40DE-AD30-EF199CA3A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FC0201-047C-4250-87D3-49259D659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D607C-9084-4A31-B010-9F069004F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8E03C-A474-4CE0-9FAB-3F0217A15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3A002-D6EC-47DB-8794-09F0F5741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75C74D-8500-491A-A1B9-2AD4465BDD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F9E27C-F4B6-434F-9A45-478955DD0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47E84-9432-448D-8021-5FC0C5BE3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B6667-F530-4632-B3E0-7BF7BCFC0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DB8DC-2188-4914-A395-55CCDD875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08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53D94-0B39-4552-BF71-D4E8E7D56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FBFC4-747C-4C9A-B0E2-69F0DB3FF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78882-6E98-410C-B4C0-575210FCD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EB0E2-999E-4126-A888-CF1F5B165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10115-B7E7-4B8D-AC69-39DE0AB69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9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8B1CB-7D92-4A1A-8A49-50746DDD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08243-0B3B-4D98-8911-7063CF0CE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9ED82-E046-43AC-A829-94DB3D07A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93805-6A4E-4AA4-9B8B-DFC860612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A38C3-1EAE-481A-BA33-DCB21B2C5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9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A8E98-3ECA-4E7E-BB9B-754B373D7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FFA2C-A532-4B98-A7FB-B15927A17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5D6C-2EA6-44C0-B27C-D4B309DB8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621EB-85C9-495E-A420-FA73C20BA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CBF90-830A-40C5-A596-862FDCD2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0C355-A7EA-4B2B-B825-E2FE45A52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59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CBE3D-AFD7-4EDD-B5FB-96CAD5348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39A62E-26C4-4B09-A957-ECD5C8433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F9E94C-B4B0-4AC0-90EC-51D4881D8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1F070F-FFC8-4B27-BC8B-AC685641B5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5D65A3-9743-4A6D-A226-515FA0CC90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9068D-9335-49A4-8FB7-5C0F5DE08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1C1B1-3055-4493-A31E-A06E74760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03A6B5-FA0F-445E-A692-824687781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61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41FDD-C89C-49DE-B37D-ECC40CDE6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3B3F9C-5CF3-4B29-82B0-83F69289B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42DE54-DD46-4D64-8E38-BCD865A31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BA284C-D81E-4F2A-BDC3-9414016A6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1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A5DF33-0916-483E-93C3-9277EA9FC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9EE24D-8EC7-4CAE-B2DC-6A4AC19F8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2C726-7D1F-46E7-B9D0-152F83CF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3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A9E7E-5128-4B80-BF60-345906443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473CA-109D-4B88-8AA9-4F95D3120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C3050-A2B3-47BA-8FA8-072C51EA4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A27F6-EC4C-4E71-A169-C161CE1EC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56DDE-892D-49C7-B76F-E11CFD8DE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CC6934-6924-4629-9CA5-F2A0C85C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F58E8-388C-4051-8CCA-73E822E28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21BFF-F4E8-4DED-AB9F-851F300719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AEEF2-C7CD-4281-B198-40B62AFE1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5695C0-346E-4398-A5F1-652D94185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F1DB3-3EEC-490B-B888-5794A6C8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B3A8B0-7CBB-4880-921D-04B88FAED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C1B76F-9BC9-4CF4-AD91-F2195AF8E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8AB81-7550-4C61-8AD8-A572B143B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B1629-AA4B-4FAE-AAEF-87B5E8CB3E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B9D33-EE1C-4419-A8E9-30763144907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CCCDC-8BCE-4088-8336-74B94A1572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AED9-285D-482C-861E-813E65B6B7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233B2-BFD0-4ED8-8C07-76CE04FCD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1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D373B9-1635-462F-BB37-C4020E135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13" y="214685"/>
            <a:ext cx="12192000" cy="68580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B8D4C1C-9DB6-46B3-A6CD-90C31F6E9F77}"/>
              </a:ext>
            </a:extLst>
          </p:cNvPr>
          <p:cNvCxnSpPr>
            <a:cxnSpLocks/>
          </p:cNvCxnSpPr>
          <p:nvPr/>
        </p:nvCxnSpPr>
        <p:spPr>
          <a:xfrm flipH="1" flipV="1">
            <a:off x="4274049" y="2393879"/>
            <a:ext cx="873304" cy="2229492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66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CCB20F-E010-4315-93C9-55F4F8BA1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67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68031A-89B2-4DE2-A19B-C76984921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548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811373-4E7F-4C71-929F-19983E2C3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098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Vadlamani Kumar</dc:creator>
  <cp:lastModifiedBy>Vadlamani Kumar</cp:lastModifiedBy>
  <cp:revision>44</cp:revision>
  <dcterms:created xsi:type="dcterms:W3CDTF">2021-06-23T16:52:52Z</dcterms:created>
  <dcterms:modified xsi:type="dcterms:W3CDTF">2021-12-09T20:45:46Z</dcterms:modified>
</cp:coreProperties>
</file>